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9" r:id="rId4"/>
    <p:sldId id="270" r:id="rId5"/>
    <p:sldId id="271" r:id="rId6"/>
    <p:sldId id="274" r:id="rId7"/>
    <p:sldId id="264" r:id="rId8"/>
    <p:sldId id="272" r:id="rId9"/>
    <p:sldId id="275" r:id="rId10"/>
    <p:sldId id="273" r:id="rId11"/>
    <p:sldId id="26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B3990"/>
    <a:srgbClr val="17B59D"/>
    <a:srgbClr val="E9E3DE"/>
    <a:srgbClr val="14277E"/>
    <a:srgbClr val="2F3E86"/>
    <a:srgbClr val="28358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7" autoAdjust="0"/>
    <p:restoredTop sz="78040" autoAdjust="0"/>
  </p:normalViewPr>
  <p:slideViewPr>
    <p:cSldViewPr snapToGrid="0" snapToObjects="1">
      <p:cViewPr>
        <p:scale>
          <a:sx n="200" d="100"/>
          <a:sy n="200" d="100"/>
        </p:scale>
        <p:origin x="-64" y="22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Lombard" userId="0e068f58709b3c5d" providerId="LiveId" clId="{D12A5FD8-BA3C-BE44-AC9D-91DFBDEF5C7B}"/>
    <pc:docChg chg="undo custSel addSld modSld sldOrd">
      <pc:chgData name="Dean Lombard" userId="0e068f58709b3c5d" providerId="LiveId" clId="{D12A5FD8-BA3C-BE44-AC9D-91DFBDEF5C7B}" dt="2019-02-11T13:09:19.561" v="1009" actId="12563"/>
      <pc:docMkLst>
        <pc:docMk/>
      </pc:docMkLst>
      <pc:sldChg chg="modSp">
        <pc:chgData name="Dean Lombard" userId="0e068f58709b3c5d" providerId="LiveId" clId="{D12A5FD8-BA3C-BE44-AC9D-91DFBDEF5C7B}" dt="2019-02-11T12:58:44.950" v="974" actId="1035"/>
        <pc:sldMkLst>
          <pc:docMk/>
          <pc:sldMk cId="1227125284" sldId="258"/>
        </pc:sldMkLst>
        <pc:spChg chg="mod">
          <ac:chgData name="Dean Lombard" userId="0e068f58709b3c5d" providerId="LiveId" clId="{D12A5FD8-BA3C-BE44-AC9D-91DFBDEF5C7B}" dt="2019-02-11T12:58:44.950" v="974" actId="1035"/>
          <ac:spMkLst>
            <pc:docMk/>
            <pc:sldMk cId="1227125284" sldId="258"/>
            <ac:spMk id="8" creationId="{00000000-0000-0000-0000-000000000000}"/>
          </ac:spMkLst>
        </pc:spChg>
      </pc:sldChg>
      <pc:sldChg chg="modSp modTransition">
        <pc:chgData name="Dean Lombard" userId="0e068f58709b3c5d" providerId="LiveId" clId="{D12A5FD8-BA3C-BE44-AC9D-91DFBDEF5C7B}" dt="2019-02-11T13:02:40.975" v="984" actId="12563"/>
        <pc:sldMkLst>
          <pc:docMk/>
          <pc:sldMk cId="3702804674" sldId="264"/>
        </pc:sldMkLst>
        <pc:spChg chg="mod">
          <ac:chgData name="Dean Lombard" userId="0e068f58709b3c5d" providerId="LiveId" clId="{D12A5FD8-BA3C-BE44-AC9D-91DFBDEF5C7B}" dt="2019-02-11T12:37:51.966" v="364" actId="20577"/>
          <ac:spMkLst>
            <pc:docMk/>
            <pc:sldMk cId="3702804674" sldId="264"/>
            <ac:spMk id="7" creationId="{00000000-0000-0000-0000-000000000000}"/>
          </ac:spMkLst>
        </pc:spChg>
        <pc:spChg chg="mod">
          <ac:chgData name="Dean Lombard" userId="0e068f58709b3c5d" providerId="LiveId" clId="{D12A5FD8-BA3C-BE44-AC9D-91DFBDEF5C7B}" dt="2019-02-11T12:35:42.669" v="324" actId="27636"/>
          <ac:spMkLst>
            <pc:docMk/>
            <pc:sldMk cId="3702804674" sldId="264"/>
            <ac:spMk id="9" creationId="{00000000-0000-0000-0000-000000000000}"/>
          </ac:spMkLst>
        </pc:spChg>
      </pc:sldChg>
      <pc:sldChg chg="modTransition">
        <pc:chgData name="Dean Lombard" userId="0e068f58709b3c5d" providerId="LiveId" clId="{D12A5FD8-BA3C-BE44-AC9D-91DFBDEF5C7B}" dt="2019-02-11T13:03:03.954" v="988" actId="12563"/>
        <pc:sldMkLst>
          <pc:docMk/>
          <pc:sldMk cId="3354497005" sldId="268"/>
        </pc:sldMkLst>
      </pc:sldChg>
      <pc:sldChg chg="modSp">
        <pc:chgData name="Dean Lombard" userId="0e068f58709b3c5d" providerId="LiveId" clId="{D12A5FD8-BA3C-BE44-AC9D-91DFBDEF5C7B}" dt="2019-02-11T12:30:32.649" v="235" actId="1035"/>
        <pc:sldMkLst>
          <pc:docMk/>
          <pc:sldMk cId="126506108" sldId="269"/>
        </pc:sldMkLst>
        <pc:spChg chg="mod">
          <ac:chgData name="Dean Lombard" userId="0e068f58709b3c5d" providerId="LiveId" clId="{D12A5FD8-BA3C-BE44-AC9D-91DFBDEF5C7B}" dt="2019-02-11T12:28:04.887" v="213" actId="1035"/>
          <ac:spMkLst>
            <pc:docMk/>
            <pc:sldMk cId="126506108" sldId="269"/>
            <ac:spMk id="2" creationId="{B48DF77D-1852-46C6-B002-D5B2A66A4CC8}"/>
          </ac:spMkLst>
        </pc:spChg>
        <pc:spChg chg="mod">
          <ac:chgData name="Dean Lombard" userId="0e068f58709b3c5d" providerId="LiveId" clId="{D12A5FD8-BA3C-BE44-AC9D-91DFBDEF5C7B}" dt="2019-02-11T12:27:56.182" v="195" actId="14100"/>
          <ac:spMkLst>
            <pc:docMk/>
            <pc:sldMk cId="126506108" sldId="269"/>
            <ac:spMk id="6" creationId="{E1267596-FD07-4C60-A8D2-AD98D57A19A4}"/>
          </ac:spMkLst>
        </pc:spChg>
        <pc:spChg chg="mod">
          <ac:chgData name="Dean Lombard" userId="0e068f58709b3c5d" providerId="LiveId" clId="{D12A5FD8-BA3C-BE44-AC9D-91DFBDEF5C7B}" dt="2019-02-11T12:28:10.214" v="223" actId="1035"/>
          <ac:spMkLst>
            <pc:docMk/>
            <pc:sldMk cId="126506108" sldId="269"/>
            <ac:spMk id="9" creationId="{76A267F3-8D30-4B13-ADCD-EB6865406782}"/>
          </ac:spMkLst>
        </pc:spChg>
        <pc:spChg chg="mod">
          <ac:chgData name="Dean Lombard" userId="0e068f58709b3c5d" providerId="LiveId" clId="{D12A5FD8-BA3C-BE44-AC9D-91DFBDEF5C7B}" dt="2019-02-11T12:27:52.969" v="194" actId="1038"/>
          <ac:spMkLst>
            <pc:docMk/>
            <pc:sldMk cId="126506108" sldId="269"/>
            <ac:spMk id="10" creationId="{8B0B24E3-9593-4660-A532-9E1EE137A9CF}"/>
          </ac:spMkLst>
        </pc:spChg>
        <pc:spChg chg="mod">
          <ac:chgData name="Dean Lombard" userId="0e068f58709b3c5d" providerId="LiveId" clId="{D12A5FD8-BA3C-BE44-AC9D-91DFBDEF5C7B}" dt="2019-02-11T12:27:48.584" v="181" actId="1038"/>
          <ac:spMkLst>
            <pc:docMk/>
            <pc:sldMk cId="126506108" sldId="269"/>
            <ac:spMk id="12" creationId="{45C7903A-7553-43FF-871F-C3D55F5116AC}"/>
          </ac:spMkLst>
        </pc:spChg>
        <pc:grpChg chg="mod">
          <ac:chgData name="Dean Lombard" userId="0e068f58709b3c5d" providerId="LiveId" clId="{D12A5FD8-BA3C-BE44-AC9D-91DFBDEF5C7B}" dt="2019-02-11T12:29:05.814" v="229" actId="14100"/>
          <ac:grpSpMkLst>
            <pc:docMk/>
            <pc:sldMk cId="126506108" sldId="269"/>
            <ac:grpSpMk id="19" creationId="{290E766D-29B0-4A38-BBE8-8B0C50CC97DB}"/>
          </ac:grpSpMkLst>
        </pc:grpChg>
        <pc:grpChg chg="mod">
          <ac:chgData name="Dean Lombard" userId="0e068f58709b3c5d" providerId="LiveId" clId="{D12A5FD8-BA3C-BE44-AC9D-91DFBDEF5C7B}" dt="2019-02-11T12:26:12.520" v="61" actId="1036"/>
          <ac:grpSpMkLst>
            <pc:docMk/>
            <pc:sldMk cId="126506108" sldId="269"/>
            <ac:grpSpMk id="25" creationId="{832AECEF-555F-4EEB-8C41-C0598DC04758}"/>
          </ac:grpSpMkLst>
        </pc:grpChg>
        <pc:picChg chg="mod">
          <ac:chgData name="Dean Lombard" userId="0e068f58709b3c5d" providerId="LiveId" clId="{D12A5FD8-BA3C-BE44-AC9D-91DFBDEF5C7B}" dt="2019-02-11T12:30:32.649" v="235" actId="1035"/>
          <ac:picMkLst>
            <pc:docMk/>
            <pc:sldMk cId="126506108" sldId="269"/>
            <ac:picMk id="4" creationId="{89B50E1A-A343-4F78-82ED-660220BCBA4E}"/>
          </ac:picMkLst>
        </pc:picChg>
        <pc:picChg chg="mod">
          <ac:chgData name="Dean Lombard" userId="0e068f58709b3c5d" providerId="LiveId" clId="{D12A5FD8-BA3C-BE44-AC9D-91DFBDEF5C7B}" dt="2019-02-11T12:27:12.383" v="94" actId="14100"/>
          <ac:picMkLst>
            <pc:docMk/>
            <pc:sldMk cId="126506108" sldId="269"/>
            <ac:picMk id="11" creationId="{D7A06B1D-8271-D14E-9669-A67B48490CE3}"/>
          </ac:picMkLst>
        </pc:picChg>
        <pc:picChg chg="mod">
          <ac:chgData name="Dean Lombard" userId="0e068f58709b3c5d" providerId="LiveId" clId="{D12A5FD8-BA3C-BE44-AC9D-91DFBDEF5C7B}" dt="2019-02-11T12:26:17.995" v="66" actId="1036"/>
          <ac:picMkLst>
            <pc:docMk/>
            <pc:sldMk cId="126506108" sldId="269"/>
            <ac:picMk id="21" creationId="{984DE9C1-81D0-4143-ACEF-BC15E9E06D2B}"/>
          </ac:picMkLst>
        </pc:picChg>
      </pc:sldChg>
      <pc:sldChg chg="modSp">
        <pc:chgData name="Dean Lombard" userId="0e068f58709b3c5d" providerId="LiveId" clId="{D12A5FD8-BA3C-BE44-AC9D-91DFBDEF5C7B}" dt="2019-02-11T12:21:48.986" v="11" actId="1037"/>
        <pc:sldMkLst>
          <pc:docMk/>
          <pc:sldMk cId="2051861199" sldId="271"/>
        </pc:sldMkLst>
        <pc:graphicFrameChg chg="mod">
          <ac:chgData name="Dean Lombard" userId="0e068f58709b3c5d" providerId="LiveId" clId="{D12A5FD8-BA3C-BE44-AC9D-91DFBDEF5C7B}" dt="2019-02-11T12:21:48.986" v="11" actId="1037"/>
          <ac:graphicFrameMkLst>
            <pc:docMk/>
            <pc:sldMk cId="2051861199" sldId="271"/>
            <ac:graphicFrameMk id="2" creationId="{D881891E-4397-6048-BBA2-EC11DD0F980A}"/>
          </ac:graphicFrameMkLst>
        </pc:graphicFrameChg>
      </pc:sldChg>
      <pc:sldChg chg="modSp modTransition">
        <pc:chgData name="Dean Lombard" userId="0e068f58709b3c5d" providerId="LiveId" clId="{D12A5FD8-BA3C-BE44-AC9D-91DFBDEF5C7B}" dt="2019-02-11T13:02:45.972" v="985" actId="12563"/>
        <pc:sldMkLst>
          <pc:docMk/>
          <pc:sldMk cId="2168936135" sldId="272"/>
        </pc:sldMkLst>
        <pc:spChg chg="mod">
          <ac:chgData name="Dean Lombard" userId="0e068f58709b3c5d" providerId="LiveId" clId="{D12A5FD8-BA3C-BE44-AC9D-91DFBDEF5C7B}" dt="2019-02-11T12:42:59.235" v="444" actId="20577"/>
          <ac:spMkLst>
            <pc:docMk/>
            <pc:sldMk cId="2168936135" sldId="272"/>
            <ac:spMk id="2" creationId="{00000000-0000-0000-0000-000000000000}"/>
          </ac:spMkLst>
        </pc:spChg>
      </pc:sldChg>
      <pc:sldChg chg="delSp modSp modTransition">
        <pc:chgData name="Dean Lombard" userId="0e068f58709b3c5d" providerId="LiveId" clId="{D12A5FD8-BA3C-BE44-AC9D-91DFBDEF5C7B}" dt="2019-02-11T13:09:19.561" v="1009" actId="12563"/>
        <pc:sldMkLst>
          <pc:docMk/>
          <pc:sldMk cId="2916750663" sldId="273"/>
        </pc:sldMkLst>
        <pc:spChg chg="del">
          <ac:chgData name="Dean Lombard" userId="0e068f58709b3c5d" providerId="LiveId" clId="{D12A5FD8-BA3C-BE44-AC9D-91DFBDEF5C7B}" dt="2019-02-11T13:00:51.871" v="976" actId="478"/>
          <ac:spMkLst>
            <pc:docMk/>
            <pc:sldMk cId="2916750663" sldId="273"/>
            <ac:spMk id="2" creationId="{00000000-0000-0000-0000-000000000000}"/>
          </ac:spMkLst>
        </pc:spChg>
        <pc:spChg chg="del mod">
          <ac:chgData name="Dean Lombard" userId="0e068f58709b3c5d" providerId="LiveId" clId="{D12A5FD8-BA3C-BE44-AC9D-91DFBDEF5C7B}" dt="2019-02-11T13:03:49.920" v="989" actId="478"/>
          <ac:spMkLst>
            <pc:docMk/>
            <pc:sldMk cId="2916750663" sldId="273"/>
            <ac:spMk id="4" creationId="{00000000-0000-0000-0000-000000000000}"/>
          </ac:spMkLst>
        </pc:spChg>
        <pc:spChg chg="mod">
          <ac:chgData name="Dean Lombard" userId="0e068f58709b3c5d" providerId="LiveId" clId="{D12A5FD8-BA3C-BE44-AC9D-91DFBDEF5C7B}" dt="2019-02-11T13:06:28.028" v="994" actId="20577"/>
          <ac:spMkLst>
            <pc:docMk/>
            <pc:sldMk cId="2916750663" sldId="273"/>
            <ac:spMk id="6" creationId="{CD87A91A-818F-B54D-9A58-1C66D31C5280}"/>
          </ac:spMkLst>
        </pc:spChg>
      </pc:sldChg>
      <pc:sldChg chg="modSp modNotesTx">
        <pc:chgData name="Dean Lombard" userId="0e068f58709b3c5d" providerId="LiveId" clId="{D12A5FD8-BA3C-BE44-AC9D-91DFBDEF5C7B}" dt="2019-02-11T12:33:43" v="319" actId="20577"/>
        <pc:sldMkLst>
          <pc:docMk/>
          <pc:sldMk cId="1134674234" sldId="274"/>
        </pc:sldMkLst>
        <pc:spChg chg="mod">
          <ac:chgData name="Dean Lombard" userId="0e068f58709b3c5d" providerId="LiveId" clId="{D12A5FD8-BA3C-BE44-AC9D-91DFBDEF5C7B}" dt="2019-02-11T12:32:42.294" v="253" actId="1036"/>
          <ac:spMkLst>
            <pc:docMk/>
            <pc:sldMk cId="1134674234" sldId="274"/>
            <ac:spMk id="35" creationId="{6E184E0C-803F-BE43-BDD3-2B2B8A799C30}"/>
          </ac:spMkLst>
        </pc:spChg>
      </pc:sldChg>
      <pc:sldChg chg="addSp delSp modSp add ord modTransition">
        <pc:chgData name="Dean Lombard" userId="0e068f58709b3c5d" providerId="LiveId" clId="{D12A5FD8-BA3C-BE44-AC9D-91DFBDEF5C7B}" dt="2019-02-11T13:02:49.188" v="986" actId="12563"/>
        <pc:sldMkLst>
          <pc:docMk/>
          <pc:sldMk cId="2587192929" sldId="275"/>
        </pc:sldMkLst>
        <pc:spChg chg="del">
          <ac:chgData name="Dean Lombard" userId="0e068f58709b3c5d" providerId="LiveId" clId="{D12A5FD8-BA3C-BE44-AC9D-91DFBDEF5C7B}" dt="2019-02-11T12:46:47.423" v="465" actId="478"/>
          <ac:spMkLst>
            <pc:docMk/>
            <pc:sldMk cId="2587192929" sldId="275"/>
            <ac:spMk id="2" creationId="{00000000-0000-0000-0000-000000000000}"/>
          </ac:spMkLst>
        </pc:spChg>
        <pc:spChg chg="mod">
          <ac:chgData name="Dean Lombard" userId="0e068f58709b3c5d" providerId="LiveId" clId="{D12A5FD8-BA3C-BE44-AC9D-91DFBDEF5C7B}" dt="2019-02-11T12:51:42.354" v="606" actId="14100"/>
          <ac:spMkLst>
            <pc:docMk/>
            <pc:sldMk cId="2587192929" sldId="275"/>
            <ac:spMk id="4" creationId="{00000000-0000-0000-0000-000000000000}"/>
          </ac:spMkLst>
        </pc:spChg>
        <pc:spChg chg="del">
          <ac:chgData name="Dean Lombard" userId="0e068f58709b3c5d" providerId="LiveId" clId="{D12A5FD8-BA3C-BE44-AC9D-91DFBDEF5C7B}" dt="2019-02-11T12:44:38.202" v="456" actId="478"/>
          <ac:spMkLst>
            <pc:docMk/>
            <pc:sldMk cId="2587192929" sldId="275"/>
            <ac:spMk id="6" creationId="{CD87A91A-818F-B54D-9A58-1C66D31C5280}"/>
          </ac:spMkLst>
        </pc:spChg>
        <pc:spChg chg="add del mod">
          <ac:chgData name="Dean Lombard" userId="0e068f58709b3c5d" providerId="LiveId" clId="{D12A5FD8-BA3C-BE44-AC9D-91DFBDEF5C7B}" dt="2019-02-11T12:46:01.261" v="460" actId="478"/>
          <ac:spMkLst>
            <pc:docMk/>
            <pc:sldMk cId="2587192929" sldId="275"/>
            <ac:spMk id="7" creationId="{D1A0FFE0-B220-534C-991F-637CA379A65B}"/>
          </ac:spMkLst>
        </pc:spChg>
        <pc:spChg chg="add mod">
          <ac:chgData name="Dean Lombard" userId="0e068f58709b3c5d" providerId="LiveId" clId="{D12A5FD8-BA3C-BE44-AC9D-91DFBDEF5C7B}" dt="2019-02-11T12:57:56.351" v="949" actId="1076"/>
          <ac:spMkLst>
            <pc:docMk/>
            <pc:sldMk cId="2587192929" sldId="275"/>
            <ac:spMk id="8" creationId="{647E69C8-A528-614F-95E3-D7D9C5576DAE}"/>
          </ac:spMkLst>
        </pc:spChg>
        <pc:spChg chg="add mod">
          <ac:chgData name="Dean Lombard" userId="0e068f58709b3c5d" providerId="LiveId" clId="{D12A5FD8-BA3C-BE44-AC9D-91DFBDEF5C7B}" dt="2019-02-11T12:57:22.671" v="947" actId="20577"/>
          <ac:spMkLst>
            <pc:docMk/>
            <pc:sldMk cId="2587192929" sldId="275"/>
            <ac:spMk id="10" creationId="{A9D89756-3E88-F747-9BE6-5EB82C5BD10D}"/>
          </ac:spMkLst>
        </pc:spChg>
        <pc:spChg chg="add mod">
          <ac:chgData name="Dean Lombard" userId="0e068f58709b3c5d" providerId="LiveId" clId="{D12A5FD8-BA3C-BE44-AC9D-91DFBDEF5C7B}" dt="2019-02-11T12:52:22.566" v="615" actId="20577"/>
          <ac:spMkLst>
            <pc:docMk/>
            <pc:sldMk cId="2587192929" sldId="275"/>
            <ac:spMk id="12" creationId="{EDE7DC73-90C3-C74F-A64C-C8C8FE3C4D1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9FF9A-EA23-4B47-A0F8-2183EA65FDC8}" type="doc">
      <dgm:prSet loTypeId="urn:microsoft.com/office/officeart/2005/8/layout/chevron1" loCatId="" qsTypeId="urn:microsoft.com/office/officeart/2005/8/quickstyle/simple1" qsCatId="simple" csTypeId="urn:microsoft.com/office/officeart/2005/8/colors/accent1_3" csCatId="accent1" phldr="1"/>
      <dgm:spPr/>
    </dgm:pt>
    <dgm:pt modelId="{989721C8-779F-2C41-91C3-01C87377EFD1}">
      <dgm:prSet phldrT="[Text]" custT="1"/>
      <dgm:spPr>
        <a:ln>
          <a:noFill/>
        </a:ln>
      </dgm:spPr>
      <dgm:t>
        <a:bodyPr/>
        <a:lstStyle/>
        <a:p>
          <a:r>
            <a:rPr lang="en-US" sz="1200" b="1" i="0" dirty="0">
              <a:latin typeface="Verdana" panose="020B0604030504040204" pitchFamily="34" charset="0"/>
              <a:ea typeface="Verdana" panose="020B0604030504040204" pitchFamily="34" charset="0"/>
              <a:cs typeface="Verdana" panose="020B0604030504040204" pitchFamily="34" charset="0"/>
            </a:rPr>
            <a:t>Marketing and presale</a:t>
          </a:r>
        </a:p>
      </dgm:t>
    </dgm:pt>
    <dgm:pt modelId="{DEA00AF5-3D8C-674F-A1DC-C16398DB49AD}" type="parTrans" cxnId="{82A2AC68-99E4-9248-AE14-C572641AEBB7}">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A1AFF693-3D95-644F-A173-2785694F618F}" type="sibTrans" cxnId="{82A2AC68-99E4-9248-AE14-C572641AEBB7}">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8A56DCC4-285D-924B-BB78-55FA6615C183}">
      <dgm:prSet phldrT="[Text]" custT="1"/>
      <dgm:spPr>
        <a:ln>
          <a:noFill/>
        </a:ln>
      </dgm:spPr>
      <dgm:t>
        <a:bodyPr/>
        <a:lstStyle/>
        <a:p>
          <a:r>
            <a:rPr lang="en-US" sz="1200" b="1" i="0" dirty="0">
              <a:latin typeface="Verdana" panose="020B0604030504040204" pitchFamily="34" charset="0"/>
              <a:ea typeface="Verdana" panose="020B0604030504040204" pitchFamily="34" charset="0"/>
              <a:cs typeface="Verdana" panose="020B0604030504040204" pitchFamily="34" charset="0"/>
            </a:rPr>
            <a:t>Purchase</a:t>
          </a:r>
        </a:p>
      </dgm:t>
    </dgm:pt>
    <dgm:pt modelId="{3F55993C-CD8E-9F4B-8CEA-CAE6D3D03515}" type="parTrans" cxnId="{6EDD1B8C-650D-524D-8727-894C241199EB}">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3AD6D891-CCD3-CD49-848F-8B3D9A46FE15}" type="sibTrans" cxnId="{6EDD1B8C-650D-524D-8727-894C241199EB}">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B81EAC65-A89E-1D42-9F3A-491027B7EEE3}">
      <dgm:prSet phldrT="[Text]" custT="1"/>
      <dgm:spPr>
        <a:ln>
          <a:noFill/>
        </a:ln>
      </dgm:spPr>
      <dgm:t>
        <a:bodyPr/>
        <a:lstStyle/>
        <a:p>
          <a:r>
            <a:rPr lang="en-US" sz="1200" b="1" i="0" dirty="0">
              <a:latin typeface="Verdana" panose="020B0604030504040204" pitchFamily="34" charset="0"/>
              <a:ea typeface="Verdana" panose="020B0604030504040204" pitchFamily="34" charset="0"/>
              <a:cs typeface="Verdana" panose="020B0604030504040204" pitchFamily="34" charset="0"/>
            </a:rPr>
            <a:t>Installation and activation</a:t>
          </a:r>
        </a:p>
      </dgm:t>
    </dgm:pt>
    <dgm:pt modelId="{76935B9E-C718-B544-80C0-3F83BF58FD9E}" type="parTrans" cxnId="{1D9DADC6-76BC-2D4D-8753-73ED66043BE2}">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90423DD9-3570-794C-A327-B6C82257AD55}" type="sibTrans" cxnId="{1D9DADC6-76BC-2D4D-8753-73ED66043BE2}">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1F7141CB-1C79-1642-9D38-AB3AA13C5A95}">
      <dgm:prSet custT="1"/>
      <dgm:spPr>
        <a:ln>
          <a:noFill/>
        </a:ln>
      </dgm:spPr>
      <dgm:t>
        <a:bodyPr/>
        <a:lstStyle/>
        <a:p>
          <a:r>
            <a:rPr lang="en-US" sz="1200" b="1" i="0" dirty="0">
              <a:latin typeface="Verdana" panose="020B0604030504040204" pitchFamily="34" charset="0"/>
              <a:ea typeface="Verdana" panose="020B0604030504040204" pitchFamily="34" charset="0"/>
              <a:cs typeface="Verdana" panose="020B0604030504040204" pitchFamily="34" charset="0"/>
            </a:rPr>
            <a:t>Operation and maintenance</a:t>
          </a:r>
        </a:p>
      </dgm:t>
    </dgm:pt>
    <dgm:pt modelId="{F4124CEB-1416-B345-A9C5-20449E1D8616}" type="parTrans" cxnId="{A017F1B0-EBFC-8C41-BBD3-1F8885F7F77C}">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358CBFD7-2AED-0F44-9730-09EDCDA207C8}" type="sibTrans" cxnId="{A017F1B0-EBFC-8C41-BBD3-1F8885F7F77C}">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1A9B41AA-888B-9C4E-A73B-EA525B50D54D}">
      <dgm:prSet custT="1"/>
      <dgm:spPr>
        <a:ln>
          <a:noFill/>
        </a:ln>
      </dgm:spPr>
      <dgm:t>
        <a:bodyPr/>
        <a:lstStyle/>
        <a:p>
          <a:r>
            <a:rPr lang="en-US" sz="1200" b="1" i="0" dirty="0">
              <a:latin typeface="Verdana" panose="020B0604030504040204" pitchFamily="34" charset="0"/>
              <a:ea typeface="Verdana" panose="020B0604030504040204" pitchFamily="34" charset="0"/>
              <a:cs typeface="Verdana" panose="020B0604030504040204" pitchFamily="34" charset="0"/>
            </a:rPr>
            <a:t>End of life</a:t>
          </a:r>
        </a:p>
      </dgm:t>
    </dgm:pt>
    <dgm:pt modelId="{720022F7-4BDF-F44A-87C4-AF52EEFD44C8}" type="parTrans" cxnId="{70992EFA-EED0-B248-A267-6D40E1A08B3A}">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8A41B3F3-1D01-314F-9617-98F184A5C6D4}" type="sibTrans" cxnId="{70992EFA-EED0-B248-A267-6D40E1A08B3A}">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D8C0C8B6-46F2-CE42-B6C2-FC41ABDC8943}">
      <dgm:prSe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dgm:spPr>
      <dgm:t>
        <a:bodyPr lIns="72000" tIns="72000" rIns="72000" bIns="72000"/>
        <a:lstStyle/>
        <a:p>
          <a:pPr algn="ctr">
            <a:spcAft>
              <a:spcPts val="798"/>
            </a:spcAft>
            <a:buNone/>
          </a:pP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Everything prior</a:t>
          </a:r>
          <a:b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b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to the customer expressing interest</a:t>
          </a:r>
        </a:p>
      </dgm:t>
    </dgm:pt>
    <dgm:pt modelId="{2931E602-C216-8C4F-AD5B-2AF8A773C9EB}" type="parTrans" cxnId="{03951824-717A-904E-9BC2-9F76662571D4}">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48EBEFFF-C443-E74F-9613-2124A88975B8}" type="sibTrans" cxnId="{03951824-717A-904E-9BC2-9F76662571D4}">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BD89E11C-3624-AD4A-A849-ED9E4E1319F9}">
      <dgm:prSe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dgm:spPr>
      <dgm:t>
        <a:bodyPr lIns="72000" tIns="72000" rIns="72000" bIns="72000"/>
        <a:lstStyle/>
        <a:p>
          <a:pPr algn="ctr">
            <a:spcAft>
              <a:spcPts val="798"/>
            </a:spcAft>
            <a:buNone/>
          </a:pP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Provider has</a:t>
          </a:r>
          <a:b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b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no specific knowledge of</a:t>
          </a:r>
          <a:b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b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the customer</a:t>
          </a:r>
        </a:p>
      </dgm:t>
    </dgm:pt>
    <dgm:pt modelId="{1D109C9A-6332-3B48-98C0-2E062692C70F}" type="parTrans" cxnId="{8AE4F916-82AE-4545-9553-ACC0C9725AAB}">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1492C1F2-085F-3C43-BD55-149565F8C1B4}" type="sibTrans" cxnId="{8AE4F916-82AE-4545-9553-ACC0C9725AAB}">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C6AE4E2B-FCE3-7449-834D-AF8FF87855BD}">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dgm:spPr>
      <dgm:t>
        <a:bodyPr lIns="72000" tIns="72000" rIns="72000" bIns="72000"/>
        <a:lstStyle/>
        <a:p>
          <a:pPr algn="ctr">
            <a:spcAft>
              <a:spcPts val="798"/>
            </a:spcAft>
            <a:buNone/>
          </a:pP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Everything between customer expressing interest and completion of the sale</a:t>
          </a:r>
        </a:p>
      </dgm:t>
    </dgm:pt>
    <dgm:pt modelId="{28C4F1F2-3B5E-4749-B4AA-7246CDDB592E}" type="parTrans" cxnId="{792B4446-69D4-4F4B-A91C-56F30AFF6597}">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93273DA0-BEFD-434A-AE51-73237953A3B9}" type="sibTrans" cxnId="{792B4446-69D4-4F4B-A91C-56F30AFF6597}">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277E7BA5-34D6-014B-861D-42558D3B43D4}">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dgm:spPr>
      <dgm:t>
        <a:bodyPr lIns="72000" tIns="72000" rIns="72000" bIns="72000"/>
        <a:lstStyle/>
        <a:p>
          <a:pPr algn="ctr">
            <a:spcAft>
              <a:spcPts val="798"/>
            </a:spcAft>
            <a:buNone/>
          </a:pP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Provider has specific knowledge of</a:t>
          </a:r>
          <a:b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b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the customer</a:t>
          </a:r>
        </a:p>
      </dgm:t>
    </dgm:pt>
    <dgm:pt modelId="{8F7DC468-31C8-0A44-B4FA-1B42638B7402}" type="parTrans" cxnId="{E306329F-3758-3647-936B-431CAB13BE79}">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8EB4F72A-AD6E-DB44-B768-B735EB1EBC21}" type="sibTrans" cxnId="{E306329F-3758-3647-936B-431CAB13BE79}">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278F1215-B750-C941-9F0A-56E5B39BE098}">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dgm:spPr>
      <dgm:t>
        <a:bodyPr lIns="72000" tIns="72000" rIns="72000" bIns="72000"/>
        <a:lstStyle/>
        <a:p>
          <a:pPr algn="ctr">
            <a:spcAft>
              <a:spcPts val="798"/>
            </a:spcAft>
            <a:buNone/>
          </a:pP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Installation of hardware</a:t>
          </a:r>
        </a:p>
      </dgm:t>
    </dgm:pt>
    <dgm:pt modelId="{C53214DB-EF68-5043-9B60-4A12EAAA847C}" type="parTrans" cxnId="{FE7EF797-C2E0-B649-A20B-72E569FD3D45}">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11D87BDD-B153-C443-8D6D-E3FFAD68788D}" type="sibTrans" cxnId="{FE7EF797-C2E0-B649-A20B-72E569FD3D45}">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24A95011-E6B8-404F-A7D0-3A70EED77E4C}">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dgm:spPr>
      <dgm:t>
        <a:bodyPr lIns="72000" tIns="72000" rIns="72000" bIns="72000"/>
        <a:lstStyle/>
        <a:p>
          <a:pPr algn="ctr">
            <a:spcAft>
              <a:spcPts val="798"/>
            </a:spcAft>
            <a:buNone/>
          </a:pPr>
          <a:r>
            <a:rPr lang="en-US" sz="1200" b="0" i="0">
              <a:solidFill>
                <a:srgbClr val="2B3990"/>
              </a:solidFill>
              <a:latin typeface="Verdana" panose="020B0604030504040204" pitchFamily="34" charset="0"/>
              <a:ea typeface="Verdana" panose="020B0604030504040204" pitchFamily="34" charset="0"/>
              <a:cs typeface="Verdana" panose="020B0604030504040204" pitchFamily="34" charset="0"/>
            </a:rPr>
            <a:t>Connection to grid</a:t>
          </a:r>
          <a:endPar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endParaRPr>
        </a:p>
      </dgm:t>
    </dgm:pt>
    <dgm:pt modelId="{45C227FB-596B-5B47-8EEC-4F3B59B17059}" type="parTrans" cxnId="{877DD8B4-2313-1C47-B2A4-F7D13A49B181}">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876037D3-03E0-3940-97A9-45E6CB4942C8}" type="sibTrans" cxnId="{877DD8B4-2313-1C47-B2A4-F7D13A49B181}">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444E8281-912E-DA4A-860D-5C1CE11B8E55}">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dgm:spPr>
      <dgm:t>
        <a:bodyPr lIns="72000" tIns="72000" rIns="72000" bIns="72000"/>
        <a:lstStyle/>
        <a:p>
          <a:pPr algn="ctr">
            <a:spcAft>
              <a:spcPts val="798"/>
            </a:spcAft>
            <a:buNone/>
          </a:pP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Commencement</a:t>
          </a:r>
          <a:b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b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of the service relationship</a:t>
          </a:r>
        </a:p>
      </dgm:t>
    </dgm:pt>
    <dgm:pt modelId="{9982596D-89DB-C640-A7B0-8D90D387359F}" type="parTrans" cxnId="{9B8C8E83-22B9-774D-A1AD-3896440B44FD}">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81A2E9E8-A541-F040-A778-872FF9E2BAB8}" type="sibTrans" cxnId="{9B8C8E83-22B9-774D-A1AD-3896440B44FD}">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9E54A83B-23E0-C844-B8B4-4611ED854F66}">
      <dgm:prSe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dgm:spPr>
      <dgm:t>
        <a:bodyPr lIns="72000" tIns="72000" rIns="72000" bIns="72000"/>
        <a:lstStyle/>
        <a:p>
          <a:pPr algn="ctr">
            <a:spcAft>
              <a:spcPts val="798"/>
            </a:spcAft>
            <a:buNone/>
          </a:pPr>
          <a:r>
            <a:rPr lang="en-US" sz="1200" b="0" i="0">
              <a:solidFill>
                <a:srgbClr val="2B3990"/>
              </a:solidFill>
              <a:latin typeface="Verdana" panose="020B0604030504040204" pitchFamily="34" charset="0"/>
              <a:ea typeface="Verdana" panose="020B0604030504040204" pitchFamily="34" charset="0"/>
              <a:cs typeface="Verdana" panose="020B0604030504040204" pitchFamily="34" charset="0"/>
            </a:rPr>
            <a:t>Product or service is operational</a:t>
          </a:r>
          <a:endPar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endParaRPr>
        </a:p>
      </dgm:t>
    </dgm:pt>
    <dgm:pt modelId="{2E85A553-FF33-B94D-A7A0-2B42B0BA33D0}" type="parTrans" cxnId="{E78052C1-727E-FD43-AF62-A3B7A822C70B}">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86C7678B-D28D-7547-9C94-FC83B779D0F1}" type="sibTrans" cxnId="{E78052C1-727E-FD43-AF62-A3B7A822C70B}">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DB5D22DB-3E40-B54D-AA40-C28DB13518FF}">
      <dgm:prSe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dgm:spPr>
      <dgm:t>
        <a:bodyPr lIns="72000" tIns="72000" rIns="72000" bIns="72000"/>
        <a:lstStyle/>
        <a:p>
          <a:pPr algn="ctr">
            <a:spcAft>
              <a:spcPts val="798"/>
            </a:spcAft>
            <a:buNone/>
          </a:pPr>
          <a:r>
            <a:rPr lang="en-US" sz="1200" b="0" i="0" dirty="0">
              <a:solidFill>
                <a:srgbClr val="2B3990"/>
              </a:solidFill>
              <a:latin typeface="Verdana" panose="020B0604030504040204" pitchFamily="34" charset="0"/>
              <a:ea typeface="Verdana" panose="020B0604030504040204" pitchFamily="34" charset="0"/>
              <a:cs typeface="Verdana" panose="020B0604030504040204" pitchFamily="34" charset="0"/>
            </a:rPr>
            <a:t>Product or service is no longer operational</a:t>
          </a:r>
        </a:p>
      </dgm:t>
    </dgm:pt>
    <dgm:pt modelId="{A8E18AA4-B86F-9441-BE85-E5A13D54CB6D}" type="parTrans" cxnId="{C7F9D24B-8D59-DB44-AD3C-3634C16FA4F1}">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082653F1-F69B-674F-ADE3-5D19E4DD0122}" type="sibTrans" cxnId="{C7F9D24B-8D59-DB44-AD3C-3634C16FA4F1}">
      <dgm:prSet/>
      <dgm:spPr/>
      <dgm:t>
        <a:bodyPr/>
        <a:lstStyle/>
        <a:p>
          <a:endParaRPr lang="en-US" sz="1200">
            <a:latin typeface="Verdana" panose="020B0604030504040204" pitchFamily="34" charset="0"/>
            <a:ea typeface="Verdana" panose="020B0604030504040204" pitchFamily="34" charset="0"/>
            <a:cs typeface="Verdana" panose="020B0604030504040204" pitchFamily="34" charset="0"/>
          </a:endParaRPr>
        </a:p>
      </dgm:t>
    </dgm:pt>
    <dgm:pt modelId="{D4273B6C-1E2C-F647-A501-D3B24BBE7F43}" type="pres">
      <dgm:prSet presAssocID="{C2F9FF9A-EA23-4B47-A0F8-2183EA65FDC8}" presName="Name0" presStyleCnt="0">
        <dgm:presLayoutVars>
          <dgm:dir/>
          <dgm:animLvl val="lvl"/>
          <dgm:resizeHandles val="exact"/>
        </dgm:presLayoutVars>
      </dgm:prSet>
      <dgm:spPr/>
    </dgm:pt>
    <dgm:pt modelId="{18D5AE07-225B-B746-B2FF-45FC865C1BA7}" type="pres">
      <dgm:prSet presAssocID="{989721C8-779F-2C41-91C3-01C87377EFD1}" presName="composite" presStyleCnt="0"/>
      <dgm:spPr/>
    </dgm:pt>
    <dgm:pt modelId="{11CD998C-629C-634C-8C99-201DAD65D454}" type="pres">
      <dgm:prSet presAssocID="{989721C8-779F-2C41-91C3-01C87377EFD1}" presName="parTx" presStyleLbl="node1" presStyleIdx="0" presStyleCnt="5">
        <dgm:presLayoutVars>
          <dgm:chMax val="0"/>
          <dgm:chPref val="0"/>
          <dgm:bulletEnabled val="1"/>
        </dgm:presLayoutVars>
      </dgm:prSet>
      <dgm:spPr/>
    </dgm:pt>
    <dgm:pt modelId="{736AF4C8-B7CF-6349-B430-33C59C3016A3}" type="pres">
      <dgm:prSet presAssocID="{989721C8-779F-2C41-91C3-01C87377EFD1}" presName="desTx" presStyleLbl="revTx" presStyleIdx="0" presStyleCnt="5" custScaleX="106047" custLinFactNeighborX="6588">
        <dgm:presLayoutVars>
          <dgm:bulletEnabled val="1"/>
        </dgm:presLayoutVars>
      </dgm:prSet>
      <dgm:spPr/>
    </dgm:pt>
    <dgm:pt modelId="{EEF6A731-790D-2E49-B5F3-435098433345}" type="pres">
      <dgm:prSet presAssocID="{A1AFF693-3D95-644F-A173-2785694F618F}" presName="space" presStyleCnt="0"/>
      <dgm:spPr/>
    </dgm:pt>
    <dgm:pt modelId="{79B985F5-DD47-6043-BEC0-10D090BF8D67}" type="pres">
      <dgm:prSet presAssocID="{8A56DCC4-285D-924B-BB78-55FA6615C183}" presName="composite" presStyleCnt="0"/>
      <dgm:spPr/>
    </dgm:pt>
    <dgm:pt modelId="{1B8C26A2-AC39-5E4A-B57D-8EA66C15ACD9}" type="pres">
      <dgm:prSet presAssocID="{8A56DCC4-285D-924B-BB78-55FA6615C183}" presName="parTx" presStyleLbl="node1" presStyleIdx="1" presStyleCnt="5">
        <dgm:presLayoutVars>
          <dgm:chMax val="0"/>
          <dgm:chPref val="0"/>
          <dgm:bulletEnabled val="1"/>
        </dgm:presLayoutVars>
      </dgm:prSet>
      <dgm:spPr/>
    </dgm:pt>
    <dgm:pt modelId="{667B3A32-BA2B-3242-AAB8-622448177469}" type="pres">
      <dgm:prSet presAssocID="{8A56DCC4-285D-924B-BB78-55FA6615C183}" presName="desTx" presStyleLbl="revTx" presStyleIdx="1" presStyleCnt="5" custScaleX="106047" custLinFactNeighborX="6588">
        <dgm:presLayoutVars>
          <dgm:bulletEnabled val="1"/>
        </dgm:presLayoutVars>
      </dgm:prSet>
      <dgm:spPr/>
    </dgm:pt>
    <dgm:pt modelId="{DBB8BBCF-C5F1-9140-A986-4CE42E9F94EC}" type="pres">
      <dgm:prSet presAssocID="{3AD6D891-CCD3-CD49-848F-8B3D9A46FE15}" presName="space" presStyleCnt="0"/>
      <dgm:spPr/>
    </dgm:pt>
    <dgm:pt modelId="{6DA3C3B4-4B9E-014A-9DFA-6887E2D9425E}" type="pres">
      <dgm:prSet presAssocID="{B81EAC65-A89E-1D42-9F3A-491027B7EEE3}" presName="composite" presStyleCnt="0"/>
      <dgm:spPr/>
    </dgm:pt>
    <dgm:pt modelId="{BC764E29-7A3D-AA44-86DC-BBFAC692B364}" type="pres">
      <dgm:prSet presAssocID="{B81EAC65-A89E-1D42-9F3A-491027B7EEE3}" presName="parTx" presStyleLbl="node1" presStyleIdx="2" presStyleCnt="5">
        <dgm:presLayoutVars>
          <dgm:chMax val="0"/>
          <dgm:chPref val="0"/>
          <dgm:bulletEnabled val="1"/>
        </dgm:presLayoutVars>
      </dgm:prSet>
      <dgm:spPr/>
    </dgm:pt>
    <dgm:pt modelId="{7C79E865-89FC-1D4B-8B74-0C22CF793914}" type="pres">
      <dgm:prSet presAssocID="{B81EAC65-A89E-1D42-9F3A-491027B7EEE3}" presName="desTx" presStyleLbl="revTx" presStyleIdx="2" presStyleCnt="5" custScaleX="106047" custLinFactNeighborX="6588">
        <dgm:presLayoutVars>
          <dgm:bulletEnabled val="1"/>
        </dgm:presLayoutVars>
      </dgm:prSet>
      <dgm:spPr/>
    </dgm:pt>
    <dgm:pt modelId="{3BB54D91-8FD2-534F-8351-53C392DA1E9E}" type="pres">
      <dgm:prSet presAssocID="{90423DD9-3570-794C-A327-B6C82257AD55}" presName="space" presStyleCnt="0"/>
      <dgm:spPr/>
    </dgm:pt>
    <dgm:pt modelId="{AD341869-6B8A-4249-B2F7-EDBFB7AEBB09}" type="pres">
      <dgm:prSet presAssocID="{1F7141CB-1C79-1642-9D38-AB3AA13C5A95}" presName="composite" presStyleCnt="0"/>
      <dgm:spPr/>
    </dgm:pt>
    <dgm:pt modelId="{43D8DC22-7951-AE48-AD7E-DB2B69A6379C}" type="pres">
      <dgm:prSet presAssocID="{1F7141CB-1C79-1642-9D38-AB3AA13C5A95}" presName="parTx" presStyleLbl="node1" presStyleIdx="3" presStyleCnt="5">
        <dgm:presLayoutVars>
          <dgm:chMax val="0"/>
          <dgm:chPref val="0"/>
          <dgm:bulletEnabled val="1"/>
        </dgm:presLayoutVars>
      </dgm:prSet>
      <dgm:spPr/>
    </dgm:pt>
    <dgm:pt modelId="{B8DCA370-BE04-4E46-8CF3-FEEF95D3C578}" type="pres">
      <dgm:prSet presAssocID="{1F7141CB-1C79-1642-9D38-AB3AA13C5A95}" presName="desTx" presStyleLbl="revTx" presStyleIdx="3" presStyleCnt="5" custScaleX="106047" custLinFactNeighborX="6588">
        <dgm:presLayoutVars>
          <dgm:bulletEnabled val="1"/>
        </dgm:presLayoutVars>
      </dgm:prSet>
      <dgm:spPr/>
    </dgm:pt>
    <dgm:pt modelId="{0C14B6A6-976C-2E41-9C96-6683FEBD3BE2}" type="pres">
      <dgm:prSet presAssocID="{358CBFD7-2AED-0F44-9730-09EDCDA207C8}" presName="space" presStyleCnt="0"/>
      <dgm:spPr/>
    </dgm:pt>
    <dgm:pt modelId="{95D5AEA4-2124-A243-AE9C-C3F82BFA912B}" type="pres">
      <dgm:prSet presAssocID="{1A9B41AA-888B-9C4E-A73B-EA525B50D54D}" presName="composite" presStyleCnt="0"/>
      <dgm:spPr/>
    </dgm:pt>
    <dgm:pt modelId="{2C3B166C-42F0-6745-978A-858E60AAB31E}" type="pres">
      <dgm:prSet presAssocID="{1A9B41AA-888B-9C4E-A73B-EA525B50D54D}" presName="parTx" presStyleLbl="node1" presStyleIdx="4" presStyleCnt="5">
        <dgm:presLayoutVars>
          <dgm:chMax val="0"/>
          <dgm:chPref val="0"/>
          <dgm:bulletEnabled val="1"/>
        </dgm:presLayoutVars>
      </dgm:prSet>
      <dgm:spPr/>
    </dgm:pt>
    <dgm:pt modelId="{81075C80-832F-4D44-8C5D-9F2A7C09B82D}" type="pres">
      <dgm:prSet presAssocID="{1A9B41AA-888B-9C4E-A73B-EA525B50D54D}" presName="desTx" presStyleLbl="revTx" presStyleIdx="4" presStyleCnt="5" custScaleX="106047" custLinFactNeighborX="6588">
        <dgm:presLayoutVars>
          <dgm:bulletEnabled val="1"/>
        </dgm:presLayoutVars>
      </dgm:prSet>
      <dgm:spPr/>
    </dgm:pt>
  </dgm:ptLst>
  <dgm:cxnLst>
    <dgm:cxn modelId="{074C3B10-F2C1-3B47-B220-C5CE23934385}" type="presOf" srcId="{9E54A83B-23E0-C844-B8B4-4611ED854F66}" destId="{B8DCA370-BE04-4E46-8CF3-FEEF95D3C578}" srcOrd="0" destOrd="0" presId="urn:microsoft.com/office/officeart/2005/8/layout/chevron1"/>
    <dgm:cxn modelId="{8AE4F916-82AE-4545-9553-ACC0C9725AAB}" srcId="{989721C8-779F-2C41-91C3-01C87377EFD1}" destId="{BD89E11C-3624-AD4A-A849-ED9E4E1319F9}" srcOrd="1" destOrd="0" parTransId="{1D109C9A-6332-3B48-98C0-2E062692C70F}" sibTransId="{1492C1F2-085F-3C43-BD55-149565F8C1B4}"/>
    <dgm:cxn modelId="{03951824-717A-904E-9BC2-9F76662571D4}" srcId="{989721C8-779F-2C41-91C3-01C87377EFD1}" destId="{D8C0C8B6-46F2-CE42-B6C2-FC41ABDC8943}" srcOrd="0" destOrd="0" parTransId="{2931E602-C216-8C4F-AD5B-2AF8A773C9EB}" sibTransId="{48EBEFFF-C443-E74F-9613-2124A88975B8}"/>
    <dgm:cxn modelId="{9B2C902E-509A-2744-9FEB-D26AABC9AB28}" type="presOf" srcId="{DB5D22DB-3E40-B54D-AA40-C28DB13518FF}" destId="{81075C80-832F-4D44-8C5D-9F2A7C09B82D}" srcOrd="0" destOrd="0" presId="urn:microsoft.com/office/officeart/2005/8/layout/chevron1"/>
    <dgm:cxn modelId="{732C1433-A07C-CB4E-AD05-FA345ECD1816}" type="presOf" srcId="{1F7141CB-1C79-1642-9D38-AB3AA13C5A95}" destId="{43D8DC22-7951-AE48-AD7E-DB2B69A6379C}" srcOrd="0" destOrd="0" presId="urn:microsoft.com/office/officeart/2005/8/layout/chevron1"/>
    <dgm:cxn modelId="{BDDA0338-A269-6B4A-B828-09ACD773584C}" type="presOf" srcId="{24A95011-E6B8-404F-A7D0-3A70EED77E4C}" destId="{7C79E865-89FC-1D4B-8B74-0C22CF793914}" srcOrd="0" destOrd="1" presId="urn:microsoft.com/office/officeart/2005/8/layout/chevron1"/>
    <dgm:cxn modelId="{017A2E3A-B460-9A47-BEF8-9DE4EF7E24BA}" type="presOf" srcId="{277E7BA5-34D6-014B-861D-42558D3B43D4}" destId="{667B3A32-BA2B-3242-AAB8-622448177469}" srcOrd="0" destOrd="1" presId="urn:microsoft.com/office/officeart/2005/8/layout/chevron1"/>
    <dgm:cxn modelId="{F0593940-E3CC-B344-8AE6-B0EC514B48A5}" type="presOf" srcId="{1A9B41AA-888B-9C4E-A73B-EA525B50D54D}" destId="{2C3B166C-42F0-6745-978A-858E60AAB31E}" srcOrd="0" destOrd="0" presId="urn:microsoft.com/office/officeart/2005/8/layout/chevron1"/>
    <dgm:cxn modelId="{792B4446-69D4-4F4B-A91C-56F30AFF6597}" srcId="{8A56DCC4-285D-924B-BB78-55FA6615C183}" destId="{C6AE4E2B-FCE3-7449-834D-AF8FF87855BD}" srcOrd="0" destOrd="0" parTransId="{28C4F1F2-3B5E-4749-B4AA-7246CDDB592E}" sibTransId="{93273DA0-BEFD-434A-AE51-73237953A3B9}"/>
    <dgm:cxn modelId="{F0BADA47-937A-214B-8C51-D40962AB4459}" type="presOf" srcId="{8A56DCC4-285D-924B-BB78-55FA6615C183}" destId="{1B8C26A2-AC39-5E4A-B57D-8EA66C15ACD9}" srcOrd="0" destOrd="0" presId="urn:microsoft.com/office/officeart/2005/8/layout/chevron1"/>
    <dgm:cxn modelId="{C7F9D24B-8D59-DB44-AD3C-3634C16FA4F1}" srcId="{1A9B41AA-888B-9C4E-A73B-EA525B50D54D}" destId="{DB5D22DB-3E40-B54D-AA40-C28DB13518FF}" srcOrd="0" destOrd="0" parTransId="{A8E18AA4-B86F-9441-BE85-E5A13D54CB6D}" sibTransId="{082653F1-F69B-674F-ADE3-5D19E4DD0122}"/>
    <dgm:cxn modelId="{24AFA358-20CB-B243-9FA1-1C2D138A6306}" type="presOf" srcId="{B81EAC65-A89E-1D42-9F3A-491027B7EEE3}" destId="{BC764E29-7A3D-AA44-86DC-BBFAC692B364}" srcOrd="0" destOrd="0" presId="urn:microsoft.com/office/officeart/2005/8/layout/chevron1"/>
    <dgm:cxn modelId="{0669DF61-35A1-C944-B413-E22572C3382F}" type="presOf" srcId="{C2F9FF9A-EA23-4B47-A0F8-2183EA65FDC8}" destId="{D4273B6C-1E2C-F647-A501-D3B24BBE7F43}" srcOrd="0" destOrd="0" presId="urn:microsoft.com/office/officeart/2005/8/layout/chevron1"/>
    <dgm:cxn modelId="{0E56E065-926E-4241-A3C1-5BAA9D2B83DF}" type="presOf" srcId="{D8C0C8B6-46F2-CE42-B6C2-FC41ABDC8943}" destId="{736AF4C8-B7CF-6349-B430-33C59C3016A3}" srcOrd="0" destOrd="0" presId="urn:microsoft.com/office/officeart/2005/8/layout/chevron1"/>
    <dgm:cxn modelId="{82A2AC68-99E4-9248-AE14-C572641AEBB7}" srcId="{C2F9FF9A-EA23-4B47-A0F8-2183EA65FDC8}" destId="{989721C8-779F-2C41-91C3-01C87377EFD1}" srcOrd="0" destOrd="0" parTransId="{DEA00AF5-3D8C-674F-A1DC-C16398DB49AD}" sibTransId="{A1AFF693-3D95-644F-A173-2785694F618F}"/>
    <dgm:cxn modelId="{9B8C8E83-22B9-774D-A1AD-3896440B44FD}" srcId="{B81EAC65-A89E-1D42-9F3A-491027B7EEE3}" destId="{444E8281-912E-DA4A-860D-5C1CE11B8E55}" srcOrd="2" destOrd="0" parTransId="{9982596D-89DB-C640-A7B0-8D90D387359F}" sibTransId="{81A2E9E8-A541-F040-A778-872FF9E2BAB8}"/>
    <dgm:cxn modelId="{6EDD1B8C-650D-524D-8727-894C241199EB}" srcId="{C2F9FF9A-EA23-4B47-A0F8-2183EA65FDC8}" destId="{8A56DCC4-285D-924B-BB78-55FA6615C183}" srcOrd="1" destOrd="0" parTransId="{3F55993C-CD8E-9F4B-8CEA-CAE6D3D03515}" sibTransId="{3AD6D891-CCD3-CD49-848F-8B3D9A46FE15}"/>
    <dgm:cxn modelId="{A359D593-430E-6F43-A547-C9A12D76D694}" type="presOf" srcId="{C6AE4E2B-FCE3-7449-834D-AF8FF87855BD}" destId="{667B3A32-BA2B-3242-AAB8-622448177469}" srcOrd="0" destOrd="0" presId="urn:microsoft.com/office/officeart/2005/8/layout/chevron1"/>
    <dgm:cxn modelId="{FE7EF797-C2E0-B649-A20B-72E569FD3D45}" srcId="{B81EAC65-A89E-1D42-9F3A-491027B7EEE3}" destId="{278F1215-B750-C941-9F0A-56E5B39BE098}" srcOrd="0" destOrd="0" parTransId="{C53214DB-EF68-5043-9B60-4A12EAAA847C}" sibTransId="{11D87BDD-B153-C443-8D6D-E3FFAD68788D}"/>
    <dgm:cxn modelId="{E306329F-3758-3647-936B-431CAB13BE79}" srcId="{8A56DCC4-285D-924B-BB78-55FA6615C183}" destId="{277E7BA5-34D6-014B-861D-42558D3B43D4}" srcOrd="1" destOrd="0" parTransId="{8F7DC468-31C8-0A44-B4FA-1B42638B7402}" sibTransId="{8EB4F72A-AD6E-DB44-B768-B735EB1EBC21}"/>
    <dgm:cxn modelId="{800BCDAD-476F-4443-B73B-17F353D0A43F}" type="presOf" srcId="{989721C8-779F-2C41-91C3-01C87377EFD1}" destId="{11CD998C-629C-634C-8C99-201DAD65D454}" srcOrd="0" destOrd="0" presId="urn:microsoft.com/office/officeart/2005/8/layout/chevron1"/>
    <dgm:cxn modelId="{B74AD8B0-BF37-7347-B08B-F85FBF85058B}" type="presOf" srcId="{278F1215-B750-C941-9F0A-56E5B39BE098}" destId="{7C79E865-89FC-1D4B-8B74-0C22CF793914}" srcOrd="0" destOrd="0" presId="urn:microsoft.com/office/officeart/2005/8/layout/chevron1"/>
    <dgm:cxn modelId="{A017F1B0-EBFC-8C41-BBD3-1F8885F7F77C}" srcId="{C2F9FF9A-EA23-4B47-A0F8-2183EA65FDC8}" destId="{1F7141CB-1C79-1642-9D38-AB3AA13C5A95}" srcOrd="3" destOrd="0" parTransId="{F4124CEB-1416-B345-A9C5-20449E1D8616}" sibTransId="{358CBFD7-2AED-0F44-9730-09EDCDA207C8}"/>
    <dgm:cxn modelId="{877DD8B4-2313-1C47-B2A4-F7D13A49B181}" srcId="{B81EAC65-A89E-1D42-9F3A-491027B7EEE3}" destId="{24A95011-E6B8-404F-A7D0-3A70EED77E4C}" srcOrd="1" destOrd="0" parTransId="{45C227FB-596B-5B47-8EEC-4F3B59B17059}" sibTransId="{876037D3-03E0-3940-97A9-45E6CB4942C8}"/>
    <dgm:cxn modelId="{E78052C1-727E-FD43-AF62-A3B7A822C70B}" srcId="{1F7141CB-1C79-1642-9D38-AB3AA13C5A95}" destId="{9E54A83B-23E0-C844-B8B4-4611ED854F66}" srcOrd="0" destOrd="0" parTransId="{2E85A553-FF33-B94D-A7A0-2B42B0BA33D0}" sibTransId="{86C7678B-D28D-7547-9C94-FC83B779D0F1}"/>
    <dgm:cxn modelId="{1D9DADC6-76BC-2D4D-8753-73ED66043BE2}" srcId="{C2F9FF9A-EA23-4B47-A0F8-2183EA65FDC8}" destId="{B81EAC65-A89E-1D42-9F3A-491027B7EEE3}" srcOrd="2" destOrd="0" parTransId="{76935B9E-C718-B544-80C0-3F83BF58FD9E}" sibTransId="{90423DD9-3570-794C-A327-B6C82257AD55}"/>
    <dgm:cxn modelId="{1B4350E2-4DE4-6047-A18F-C34B855A59A0}" type="presOf" srcId="{444E8281-912E-DA4A-860D-5C1CE11B8E55}" destId="{7C79E865-89FC-1D4B-8B74-0C22CF793914}" srcOrd="0" destOrd="2" presId="urn:microsoft.com/office/officeart/2005/8/layout/chevron1"/>
    <dgm:cxn modelId="{5D8717F9-45EF-E346-838E-A899B4245677}" type="presOf" srcId="{BD89E11C-3624-AD4A-A849-ED9E4E1319F9}" destId="{736AF4C8-B7CF-6349-B430-33C59C3016A3}" srcOrd="0" destOrd="1" presId="urn:microsoft.com/office/officeart/2005/8/layout/chevron1"/>
    <dgm:cxn modelId="{70992EFA-EED0-B248-A267-6D40E1A08B3A}" srcId="{C2F9FF9A-EA23-4B47-A0F8-2183EA65FDC8}" destId="{1A9B41AA-888B-9C4E-A73B-EA525B50D54D}" srcOrd="4" destOrd="0" parTransId="{720022F7-4BDF-F44A-87C4-AF52EEFD44C8}" sibTransId="{8A41B3F3-1D01-314F-9617-98F184A5C6D4}"/>
    <dgm:cxn modelId="{715E69FF-1FF7-1641-ADC3-9862050B6C0D}" type="presParOf" srcId="{D4273B6C-1E2C-F647-A501-D3B24BBE7F43}" destId="{18D5AE07-225B-B746-B2FF-45FC865C1BA7}" srcOrd="0" destOrd="0" presId="urn:microsoft.com/office/officeart/2005/8/layout/chevron1"/>
    <dgm:cxn modelId="{CD986547-7EBD-D749-80AF-292B8FEE8FB4}" type="presParOf" srcId="{18D5AE07-225B-B746-B2FF-45FC865C1BA7}" destId="{11CD998C-629C-634C-8C99-201DAD65D454}" srcOrd="0" destOrd="0" presId="urn:microsoft.com/office/officeart/2005/8/layout/chevron1"/>
    <dgm:cxn modelId="{4D73C851-79C2-F641-88A5-50A34F080EAF}" type="presParOf" srcId="{18D5AE07-225B-B746-B2FF-45FC865C1BA7}" destId="{736AF4C8-B7CF-6349-B430-33C59C3016A3}" srcOrd="1" destOrd="0" presId="urn:microsoft.com/office/officeart/2005/8/layout/chevron1"/>
    <dgm:cxn modelId="{AE70E087-BDC1-EB4B-827D-042F05FF7CEA}" type="presParOf" srcId="{D4273B6C-1E2C-F647-A501-D3B24BBE7F43}" destId="{EEF6A731-790D-2E49-B5F3-435098433345}" srcOrd="1" destOrd="0" presId="urn:microsoft.com/office/officeart/2005/8/layout/chevron1"/>
    <dgm:cxn modelId="{89F9806F-DF6A-7044-B3BA-BC874BC0EA02}" type="presParOf" srcId="{D4273B6C-1E2C-F647-A501-D3B24BBE7F43}" destId="{79B985F5-DD47-6043-BEC0-10D090BF8D67}" srcOrd="2" destOrd="0" presId="urn:microsoft.com/office/officeart/2005/8/layout/chevron1"/>
    <dgm:cxn modelId="{49C09F77-3141-D34F-9BA2-EB54160B982D}" type="presParOf" srcId="{79B985F5-DD47-6043-BEC0-10D090BF8D67}" destId="{1B8C26A2-AC39-5E4A-B57D-8EA66C15ACD9}" srcOrd="0" destOrd="0" presId="urn:microsoft.com/office/officeart/2005/8/layout/chevron1"/>
    <dgm:cxn modelId="{11E0F67C-6337-0447-975D-6536630C0CE0}" type="presParOf" srcId="{79B985F5-DD47-6043-BEC0-10D090BF8D67}" destId="{667B3A32-BA2B-3242-AAB8-622448177469}" srcOrd="1" destOrd="0" presId="urn:microsoft.com/office/officeart/2005/8/layout/chevron1"/>
    <dgm:cxn modelId="{0FB1AFEC-9C8D-B84A-9CC8-E5E6B66A81F4}" type="presParOf" srcId="{D4273B6C-1E2C-F647-A501-D3B24BBE7F43}" destId="{DBB8BBCF-C5F1-9140-A986-4CE42E9F94EC}" srcOrd="3" destOrd="0" presId="urn:microsoft.com/office/officeart/2005/8/layout/chevron1"/>
    <dgm:cxn modelId="{DDB59F41-C55B-3642-A0BB-B320C9F73A8C}" type="presParOf" srcId="{D4273B6C-1E2C-F647-A501-D3B24BBE7F43}" destId="{6DA3C3B4-4B9E-014A-9DFA-6887E2D9425E}" srcOrd="4" destOrd="0" presId="urn:microsoft.com/office/officeart/2005/8/layout/chevron1"/>
    <dgm:cxn modelId="{37AB7A54-8389-6640-8F71-8147CF3CD417}" type="presParOf" srcId="{6DA3C3B4-4B9E-014A-9DFA-6887E2D9425E}" destId="{BC764E29-7A3D-AA44-86DC-BBFAC692B364}" srcOrd="0" destOrd="0" presId="urn:microsoft.com/office/officeart/2005/8/layout/chevron1"/>
    <dgm:cxn modelId="{30E09651-989A-BF47-B2C9-85544F00D687}" type="presParOf" srcId="{6DA3C3B4-4B9E-014A-9DFA-6887E2D9425E}" destId="{7C79E865-89FC-1D4B-8B74-0C22CF793914}" srcOrd="1" destOrd="0" presId="urn:microsoft.com/office/officeart/2005/8/layout/chevron1"/>
    <dgm:cxn modelId="{940E5B7D-EF1F-1040-B98D-481E465BD1AD}" type="presParOf" srcId="{D4273B6C-1E2C-F647-A501-D3B24BBE7F43}" destId="{3BB54D91-8FD2-534F-8351-53C392DA1E9E}" srcOrd="5" destOrd="0" presId="urn:microsoft.com/office/officeart/2005/8/layout/chevron1"/>
    <dgm:cxn modelId="{45586357-E029-924A-9CB1-270C5EAD1598}" type="presParOf" srcId="{D4273B6C-1E2C-F647-A501-D3B24BBE7F43}" destId="{AD341869-6B8A-4249-B2F7-EDBFB7AEBB09}" srcOrd="6" destOrd="0" presId="urn:microsoft.com/office/officeart/2005/8/layout/chevron1"/>
    <dgm:cxn modelId="{8B443958-67FB-BE42-8B8C-AC7D50C344B8}" type="presParOf" srcId="{AD341869-6B8A-4249-B2F7-EDBFB7AEBB09}" destId="{43D8DC22-7951-AE48-AD7E-DB2B69A6379C}" srcOrd="0" destOrd="0" presId="urn:microsoft.com/office/officeart/2005/8/layout/chevron1"/>
    <dgm:cxn modelId="{8C07DED1-0F7C-AD46-88AC-B7259477DB68}" type="presParOf" srcId="{AD341869-6B8A-4249-B2F7-EDBFB7AEBB09}" destId="{B8DCA370-BE04-4E46-8CF3-FEEF95D3C578}" srcOrd="1" destOrd="0" presId="urn:microsoft.com/office/officeart/2005/8/layout/chevron1"/>
    <dgm:cxn modelId="{D264DEF0-A962-BE40-AAA0-90BA63A9BEDF}" type="presParOf" srcId="{D4273B6C-1E2C-F647-A501-D3B24BBE7F43}" destId="{0C14B6A6-976C-2E41-9C96-6683FEBD3BE2}" srcOrd="7" destOrd="0" presId="urn:microsoft.com/office/officeart/2005/8/layout/chevron1"/>
    <dgm:cxn modelId="{D8E49C4F-CFAD-394A-8CCF-70101C6112CC}" type="presParOf" srcId="{D4273B6C-1E2C-F647-A501-D3B24BBE7F43}" destId="{95D5AEA4-2124-A243-AE9C-C3F82BFA912B}" srcOrd="8" destOrd="0" presId="urn:microsoft.com/office/officeart/2005/8/layout/chevron1"/>
    <dgm:cxn modelId="{2E8B2E79-E56D-0B47-BE72-90008D193B70}" type="presParOf" srcId="{95D5AEA4-2124-A243-AE9C-C3F82BFA912B}" destId="{2C3B166C-42F0-6745-978A-858E60AAB31E}" srcOrd="0" destOrd="0" presId="urn:microsoft.com/office/officeart/2005/8/layout/chevron1"/>
    <dgm:cxn modelId="{03947E70-29B7-6B4A-B44C-553E9E765124}" type="presParOf" srcId="{95D5AEA4-2124-A243-AE9C-C3F82BFA912B}" destId="{81075C80-832F-4D44-8C5D-9F2A7C09B82D}" srcOrd="1"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1D1BB-B5BC-2B47-A49F-7B2B2E167D5E}"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C7FE39E1-8911-E74F-B7B2-A81A9A11F6DF}">
      <dgm:prSet phldrT="[Text]" custT="1"/>
      <dgm:spPr/>
      <dgm:t>
        <a:bodyPr/>
        <a:lstStyle/>
        <a:p>
          <a:r>
            <a:rPr lang="en-US" sz="1600" b="1" i="0" dirty="0">
              <a:latin typeface="Verdana" panose="020B0604030504040204" pitchFamily="34" charset="0"/>
              <a:ea typeface="Verdana" panose="020B0604030504040204" pitchFamily="34" charset="0"/>
              <a:cs typeface="Verdana" panose="020B0604030504040204" pitchFamily="34" charset="0"/>
            </a:rPr>
            <a:t>Marketing practices</a:t>
          </a:r>
        </a:p>
      </dgm:t>
    </dgm:pt>
    <dgm:pt modelId="{2B3063EB-0270-564E-B17E-46A700E2DE81}" type="parTrans" cxnId="{0485E467-5414-4345-844F-A5022B14B5ED}">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4DA4D8FA-9841-FF4E-B6F4-B137252BBE50}" type="sibTrans" cxnId="{0485E467-5414-4345-844F-A5022B14B5ED}">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45712C5B-AE50-8D4C-803A-351C64340411}">
      <dgm:prSet phldrT="[Text]" custT="1"/>
      <dgm:spPr/>
      <dgm:t>
        <a:bodyPr/>
        <a:lstStyle/>
        <a:p>
          <a:r>
            <a:rPr lang="en-US" sz="1600" b="1" i="0" dirty="0">
              <a:latin typeface="Verdana" panose="020B0604030504040204" pitchFamily="34" charset="0"/>
              <a:ea typeface="Verdana" panose="020B0604030504040204" pitchFamily="34" charset="0"/>
              <a:cs typeface="Verdana" panose="020B0604030504040204" pitchFamily="34" charset="0"/>
            </a:rPr>
            <a:t>Dispute resolution</a:t>
          </a:r>
        </a:p>
      </dgm:t>
    </dgm:pt>
    <dgm:pt modelId="{8A100A4B-EA7A-B341-A819-BB388EBAED92}" type="parTrans" cxnId="{F13736DD-54DA-1747-9ED4-CDA23561DB04}">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4EE4D524-1135-9446-8469-2CA4962077D6}" type="sibTrans" cxnId="{F13736DD-54DA-1747-9ED4-CDA23561DB04}">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7BD383A1-B6FD-164D-BBC8-ABE85D03D8EF}">
      <dgm:prSet phldrT="[Text]" custT="1"/>
      <dgm:spPr/>
      <dgm:t>
        <a:bodyPr/>
        <a:lstStyle/>
        <a:p>
          <a:r>
            <a:rPr lang="en-US" sz="1600" b="1" i="0" dirty="0">
              <a:latin typeface="Verdana" panose="020B0604030504040204" pitchFamily="34" charset="0"/>
              <a:ea typeface="Verdana" panose="020B0604030504040204" pitchFamily="34" charset="0"/>
              <a:cs typeface="Verdana" panose="020B0604030504040204" pitchFamily="34" charset="0"/>
            </a:rPr>
            <a:t>Explicit informed consent</a:t>
          </a:r>
        </a:p>
      </dgm:t>
    </dgm:pt>
    <dgm:pt modelId="{C8CB2E17-5C23-234A-AB93-82C1A2860D5A}" type="parTrans" cxnId="{6269F498-BF9C-B64B-BB8F-932ABA136F6E}">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D4974F8A-23A9-6341-AE9E-4E2A285CFCA0}" type="sibTrans" cxnId="{6269F498-BF9C-B64B-BB8F-932ABA136F6E}">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C02AAD04-AD57-3042-8EA3-2DC512BF6F22}">
      <dgm:prSet custT="1"/>
      <dgm:spPr/>
      <dgm:t>
        <a:bodyPr/>
        <a:lstStyle/>
        <a:p>
          <a:r>
            <a:rPr lang="en-US" sz="1600" b="1" i="0" dirty="0">
              <a:latin typeface="Verdana" panose="020B0604030504040204" pitchFamily="34" charset="0"/>
              <a:ea typeface="Verdana" panose="020B0604030504040204" pitchFamily="34" charset="0"/>
              <a:cs typeface="Verdana" panose="020B0604030504040204" pitchFamily="34" charset="0"/>
            </a:rPr>
            <a:t>Fit-for-purpose</a:t>
          </a:r>
        </a:p>
      </dgm:t>
    </dgm:pt>
    <dgm:pt modelId="{EF6CB94B-1847-614F-B332-45BFDD9C9382}" type="parTrans" cxnId="{4439D0B1-696C-2541-9010-9032C5435E17}">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81A60E8B-A85C-7B41-9CFB-52CB9D1A38FC}" type="sibTrans" cxnId="{4439D0B1-696C-2541-9010-9032C5435E17}">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FEE28DE5-39EC-BF41-AD9B-00C918C4625E}">
      <dgm:prSet custT="1"/>
      <dgm:spPr/>
      <dgm:t>
        <a:bodyPr/>
        <a:lstStyle/>
        <a:p>
          <a:r>
            <a:rPr lang="en-US" sz="1600" b="1" i="0" dirty="0">
              <a:latin typeface="Verdana" panose="020B0604030504040204" pitchFamily="34" charset="0"/>
              <a:ea typeface="Verdana" panose="020B0604030504040204" pitchFamily="34" charset="0"/>
              <a:cs typeface="Verdana" panose="020B0604030504040204" pitchFamily="34" charset="0"/>
            </a:rPr>
            <a:t>Finance</a:t>
          </a:r>
        </a:p>
      </dgm:t>
    </dgm:pt>
    <dgm:pt modelId="{E94A1262-A8FD-6C4F-ADEE-958F3C6AA538}" type="parTrans" cxnId="{6212D312-0DAE-8F46-B7A4-2D277D540EFE}">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09097BA3-2CCB-1545-8781-A41FD257D280}" type="sibTrans" cxnId="{6212D312-0DAE-8F46-B7A4-2D277D540EFE}">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F4ADE493-70A8-064D-ACF3-9C7D6744A369}">
      <dgm:prSet custT="1"/>
      <dgm:spPr/>
      <dgm:t>
        <a:bodyPr/>
        <a:lstStyle/>
        <a:p>
          <a:r>
            <a:rPr lang="en-US" sz="1600" b="1" i="0" dirty="0">
              <a:latin typeface="Verdana" panose="020B0604030504040204" pitchFamily="34" charset="0"/>
              <a:ea typeface="Verdana" panose="020B0604030504040204" pitchFamily="34" charset="0"/>
              <a:cs typeface="Verdana" panose="020B0604030504040204" pitchFamily="34" charset="0"/>
            </a:rPr>
            <a:t>Warranties</a:t>
          </a:r>
        </a:p>
      </dgm:t>
    </dgm:pt>
    <dgm:pt modelId="{1863EE44-A7C6-BC4A-A9CD-800F008B1841}" type="parTrans" cxnId="{9EA19AB9-03C2-D84E-85FA-F9D9439C121C}">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7EB5D054-1EF7-4F40-838A-9F5B9C1D6D3C}" type="sibTrans" cxnId="{9EA19AB9-03C2-D84E-85FA-F9D9439C121C}">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4ED58F9C-24B6-424F-88CD-A4D10C4E64A2}">
      <dgm:prSet custT="1"/>
      <dgm:spPr/>
      <dgm:t>
        <a:bodyPr/>
        <a:lstStyle/>
        <a:p>
          <a:r>
            <a:rPr lang="en-US" sz="1600" b="1" i="0" dirty="0">
              <a:latin typeface="Verdana" panose="020B0604030504040204" pitchFamily="34" charset="0"/>
              <a:ea typeface="Verdana" panose="020B0604030504040204" pitchFamily="34" charset="0"/>
              <a:cs typeface="Verdana" panose="020B0604030504040204" pitchFamily="34" charset="0"/>
            </a:rPr>
            <a:t>Privacy and data collection</a:t>
          </a:r>
        </a:p>
      </dgm:t>
    </dgm:pt>
    <dgm:pt modelId="{3AD55C8E-B30B-B245-9300-61C9965DA28D}" type="parTrans" cxnId="{496AEAF1-CD10-364F-B9A5-290A3CDF6B3D}">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4826C76A-49FF-4C45-8F2E-2FF36DBD0566}" type="sibTrans" cxnId="{496AEAF1-CD10-364F-B9A5-290A3CDF6B3D}">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D96995DC-EC63-3B4A-BCB1-6D7E8790F2B1}">
      <dgm:prSet custT="1"/>
      <dgm:spPr/>
      <dgm:t>
        <a:bodyPr/>
        <a:lstStyle/>
        <a:p>
          <a:r>
            <a:rPr lang="en-US" sz="1600" b="1" i="0" dirty="0">
              <a:latin typeface="Verdana" panose="020B0604030504040204" pitchFamily="34" charset="0"/>
              <a:ea typeface="Verdana" panose="020B0604030504040204" pitchFamily="34" charset="0"/>
              <a:cs typeface="Verdana" panose="020B0604030504040204" pitchFamily="34" charset="0"/>
            </a:rPr>
            <a:t>Compliance and enforcement</a:t>
          </a:r>
        </a:p>
      </dgm:t>
    </dgm:pt>
    <dgm:pt modelId="{3548DAF6-F109-6B4C-A0C1-F980DA3D3277}" type="parTrans" cxnId="{13B2D0CC-9128-C54C-8A67-3792B019A5C2}">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5F581EDD-D8F0-B140-9E69-46AD2E7486D2}" type="sibTrans" cxnId="{13B2D0CC-9128-C54C-8A67-3792B019A5C2}">
      <dgm:prSet/>
      <dgm:spPr/>
      <dgm:t>
        <a:bodyPr/>
        <a:lstStyle/>
        <a:p>
          <a:endParaRPr lang="en-US" sz="1600" b="1">
            <a:latin typeface="Verdana" panose="020B0604030504040204" pitchFamily="34" charset="0"/>
            <a:ea typeface="Verdana" panose="020B0604030504040204" pitchFamily="34" charset="0"/>
            <a:cs typeface="Verdana" panose="020B0604030504040204" pitchFamily="34" charset="0"/>
          </a:endParaRPr>
        </a:p>
      </dgm:t>
    </dgm:pt>
    <dgm:pt modelId="{EA75B674-F3CD-E443-B7C8-DDACF5A27AFB}" type="pres">
      <dgm:prSet presAssocID="{7F41D1BB-B5BC-2B47-A49F-7B2B2E167D5E}" presName="diagram" presStyleCnt="0">
        <dgm:presLayoutVars>
          <dgm:dir/>
          <dgm:resizeHandles val="exact"/>
        </dgm:presLayoutVars>
      </dgm:prSet>
      <dgm:spPr/>
    </dgm:pt>
    <dgm:pt modelId="{EE123547-EA40-614C-A618-E4EB2F80C984}" type="pres">
      <dgm:prSet presAssocID="{C7FE39E1-8911-E74F-B7B2-A81A9A11F6DF}" presName="node" presStyleLbl="node1" presStyleIdx="0" presStyleCnt="8" custScaleY="86462">
        <dgm:presLayoutVars>
          <dgm:bulletEnabled val="1"/>
        </dgm:presLayoutVars>
      </dgm:prSet>
      <dgm:spPr/>
    </dgm:pt>
    <dgm:pt modelId="{26939A97-F8C1-DE4E-85CC-E9C2B30CDB67}" type="pres">
      <dgm:prSet presAssocID="{4DA4D8FA-9841-FF4E-B6F4-B137252BBE50}" presName="sibTrans" presStyleCnt="0"/>
      <dgm:spPr/>
    </dgm:pt>
    <dgm:pt modelId="{A7D4F53E-5402-CB43-9A7F-25FBE3E6B69A}" type="pres">
      <dgm:prSet presAssocID="{45712C5B-AE50-8D4C-803A-351C64340411}" presName="node" presStyleLbl="node1" presStyleIdx="1" presStyleCnt="8" custScaleY="86462">
        <dgm:presLayoutVars>
          <dgm:bulletEnabled val="1"/>
        </dgm:presLayoutVars>
      </dgm:prSet>
      <dgm:spPr/>
    </dgm:pt>
    <dgm:pt modelId="{04BD98AA-87B3-1246-96C7-C2660C3EE2CC}" type="pres">
      <dgm:prSet presAssocID="{4EE4D524-1135-9446-8469-2CA4962077D6}" presName="sibTrans" presStyleCnt="0"/>
      <dgm:spPr/>
    </dgm:pt>
    <dgm:pt modelId="{A0E0D3B4-CF8D-EE49-BBDB-59B86B698360}" type="pres">
      <dgm:prSet presAssocID="{7BD383A1-B6FD-164D-BBC8-ABE85D03D8EF}" presName="node" presStyleLbl="node1" presStyleIdx="2" presStyleCnt="8" custScaleY="86462">
        <dgm:presLayoutVars>
          <dgm:bulletEnabled val="1"/>
        </dgm:presLayoutVars>
      </dgm:prSet>
      <dgm:spPr/>
    </dgm:pt>
    <dgm:pt modelId="{D49A5ABC-E6F6-294E-954A-864ACCFC6D0C}" type="pres">
      <dgm:prSet presAssocID="{D4974F8A-23A9-6341-AE9E-4E2A285CFCA0}" presName="sibTrans" presStyleCnt="0"/>
      <dgm:spPr/>
    </dgm:pt>
    <dgm:pt modelId="{6E740547-466E-8945-9E0A-1944FDD8F229}" type="pres">
      <dgm:prSet presAssocID="{C02AAD04-AD57-3042-8EA3-2DC512BF6F22}" presName="node" presStyleLbl="node1" presStyleIdx="3" presStyleCnt="8" custScaleY="86462">
        <dgm:presLayoutVars>
          <dgm:bulletEnabled val="1"/>
        </dgm:presLayoutVars>
      </dgm:prSet>
      <dgm:spPr/>
    </dgm:pt>
    <dgm:pt modelId="{3C1F64C2-ABD5-074A-BE93-E558517235D7}" type="pres">
      <dgm:prSet presAssocID="{81A60E8B-A85C-7B41-9CFB-52CB9D1A38FC}" presName="sibTrans" presStyleCnt="0"/>
      <dgm:spPr/>
    </dgm:pt>
    <dgm:pt modelId="{468AC902-6CD5-D64F-B900-DB23A2B1C864}" type="pres">
      <dgm:prSet presAssocID="{FEE28DE5-39EC-BF41-AD9B-00C918C4625E}" presName="node" presStyleLbl="node1" presStyleIdx="4" presStyleCnt="8" custScaleY="86462">
        <dgm:presLayoutVars>
          <dgm:bulletEnabled val="1"/>
        </dgm:presLayoutVars>
      </dgm:prSet>
      <dgm:spPr/>
    </dgm:pt>
    <dgm:pt modelId="{9F8CA0EE-1F00-394B-98DB-9D6E6B197C5A}" type="pres">
      <dgm:prSet presAssocID="{09097BA3-2CCB-1545-8781-A41FD257D280}" presName="sibTrans" presStyleCnt="0"/>
      <dgm:spPr/>
    </dgm:pt>
    <dgm:pt modelId="{D73D6499-C466-EB49-ABBC-D60A810CF56C}" type="pres">
      <dgm:prSet presAssocID="{F4ADE493-70A8-064D-ACF3-9C7D6744A369}" presName="node" presStyleLbl="node1" presStyleIdx="5" presStyleCnt="8" custScaleY="86462">
        <dgm:presLayoutVars>
          <dgm:bulletEnabled val="1"/>
        </dgm:presLayoutVars>
      </dgm:prSet>
      <dgm:spPr/>
    </dgm:pt>
    <dgm:pt modelId="{2879B9E6-CFDA-0345-9538-FA28529AB416}" type="pres">
      <dgm:prSet presAssocID="{7EB5D054-1EF7-4F40-838A-9F5B9C1D6D3C}" presName="sibTrans" presStyleCnt="0"/>
      <dgm:spPr/>
    </dgm:pt>
    <dgm:pt modelId="{0AFCEF64-1A87-0C48-8C21-3D5FDC251FE5}" type="pres">
      <dgm:prSet presAssocID="{4ED58F9C-24B6-424F-88CD-A4D10C4E64A2}" presName="node" presStyleLbl="node1" presStyleIdx="6" presStyleCnt="8" custScaleY="86462">
        <dgm:presLayoutVars>
          <dgm:bulletEnabled val="1"/>
        </dgm:presLayoutVars>
      </dgm:prSet>
      <dgm:spPr/>
    </dgm:pt>
    <dgm:pt modelId="{54538204-9668-284C-A67E-BE22A362F3E1}" type="pres">
      <dgm:prSet presAssocID="{4826C76A-49FF-4C45-8F2E-2FF36DBD0566}" presName="sibTrans" presStyleCnt="0"/>
      <dgm:spPr/>
    </dgm:pt>
    <dgm:pt modelId="{1E58B497-2DBE-1347-8BC2-0DFE28654FDD}" type="pres">
      <dgm:prSet presAssocID="{D96995DC-EC63-3B4A-BCB1-6D7E8790F2B1}" presName="node" presStyleLbl="node1" presStyleIdx="7" presStyleCnt="8" custScaleY="86462" custLinFactNeighborY="1430">
        <dgm:presLayoutVars>
          <dgm:bulletEnabled val="1"/>
        </dgm:presLayoutVars>
      </dgm:prSet>
      <dgm:spPr/>
    </dgm:pt>
  </dgm:ptLst>
  <dgm:cxnLst>
    <dgm:cxn modelId="{D16AE307-FE13-7445-BC32-2228835FB081}" type="presOf" srcId="{7F41D1BB-B5BC-2B47-A49F-7B2B2E167D5E}" destId="{EA75B674-F3CD-E443-B7C8-DDACF5A27AFB}" srcOrd="0" destOrd="0" presId="urn:microsoft.com/office/officeart/2005/8/layout/default"/>
    <dgm:cxn modelId="{6212D312-0DAE-8F46-B7A4-2D277D540EFE}" srcId="{7F41D1BB-B5BC-2B47-A49F-7B2B2E167D5E}" destId="{FEE28DE5-39EC-BF41-AD9B-00C918C4625E}" srcOrd="4" destOrd="0" parTransId="{E94A1262-A8FD-6C4F-ADEE-958F3C6AA538}" sibTransId="{09097BA3-2CCB-1545-8781-A41FD257D280}"/>
    <dgm:cxn modelId="{8561D321-2A91-AA4D-9EB0-6389921930DC}" type="presOf" srcId="{C02AAD04-AD57-3042-8EA3-2DC512BF6F22}" destId="{6E740547-466E-8945-9E0A-1944FDD8F229}" srcOrd="0" destOrd="0" presId="urn:microsoft.com/office/officeart/2005/8/layout/default"/>
    <dgm:cxn modelId="{7D0BB35E-FB43-F643-A774-A7EB1D99B678}" type="presOf" srcId="{45712C5B-AE50-8D4C-803A-351C64340411}" destId="{A7D4F53E-5402-CB43-9A7F-25FBE3E6B69A}" srcOrd="0" destOrd="0" presId="urn:microsoft.com/office/officeart/2005/8/layout/default"/>
    <dgm:cxn modelId="{0485E467-5414-4345-844F-A5022B14B5ED}" srcId="{7F41D1BB-B5BC-2B47-A49F-7B2B2E167D5E}" destId="{C7FE39E1-8911-E74F-B7B2-A81A9A11F6DF}" srcOrd="0" destOrd="0" parTransId="{2B3063EB-0270-564E-B17E-46A700E2DE81}" sibTransId="{4DA4D8FA-9841-FF4E-B6F4-B137252BBE50}"/>
    <dgm:cxn modelId="{8F17A87F-E879-2C49-8CAF-96CEF25F029A}" type="presOf" srcId="{C7FE39E1-8911-E74F-B7B2-A81A9A11F6DF}" destId="{EE123547-EA40-614C-A618-E4EB2F80C984}" srcOrd="0" destOrd="0" presId="urn:microsoft.com/office/officeart/2005/8/layout/default"/>
    <dgm:cxn modelId="{66A4C48F-B770-0042-AE27-4962F89395B6}" type="presOf" srcId="{4ED58F9C-24B6-424F-88CD-A4D10C4E64A2}" destId="{0AFCEF64-1A87-0C48-8C21-3D5FDC251FE5}" srcOrd="0" destOrd="0" presId="urn:microsoft.com/office/officeart/2005/8/layout/default"/>
    <dgm:cxn modelId="{C6A8DB98-6F9E-9340-A464-B0E20F94444C}" type="presOf" srcId="{D96995DC-EC63-3B4A-BCB1-6D7E8790F2B1}" destId="{1E58B497-2DBE-1347-8BC2-0DFE28654FDD}" srcOrd="0" destOrd="0" presId="urn:microsoft.com/office/officeart/2005/8/layout/default"/>
    <dgm:cxn modelId="{6269F498-BF9C-B64B-BB8F-932ABA136F6E}" srcId="{7F41D1BB-B5BC-2B47-A49F-7B2B2E167D5E}" destId="{7BD383A1-B6FD-164D-BBC8-ABE85D03D8EF}" srcOrd="2" destOrd="0" parTransId="{C8CB2E17-5C23-234A-AB93-82C1A2860D5A}" sibTransId="{D4974F8A-23A9-6341-AE9E-4E2A285CFCA0}"/>
    <dgm:cxn modelId="{8C81739A-4A1D-B743-80E2-697C0C2CEABB}" type="presOf" srcId="{F4ADE493-70A8-064D-ACF3-9C7D6744A369}" destId="{D73D6499-C466-EB49-ABBC-D60A810CF56C}" srcOrd="0" destOrd="0" presId="urn:microsoft.com/office/officeart/2005/8/layout/default"/>
    <dgm:cxn modelId="{4439D0B1-696C-2541-9010-9032C5435E17}" srcId="{7F41D1BB-B5BC-2B47-A49F-7B2B2E167D5E}" destId="{C02AAD04-AD57-3042-8EA3-2DC512BF6F22}" srcOrd="3" destOrd="0" parTransId="{EF6CB94B-1847-614F-B332-45BFDD9C9382}" sibTransId="{81A60E8B-A85C-7B41-9CFB-52CB9D1A38FC}"/>
    <dgm:cxn modelId="{9EA19AB9-03C2-D84E-85FA-F9D9439C121C}" srcId="{7F41D1BB-B5BC-2B47-A49F-7B2B2E167D5E}" destId="{F4ADE493-70A8-064D-ACF3-9C7D6744A369}" srcOrd="5" destOrd="0" parTransId="{1863EE44-A7C6-BC4A-A9CD-800F008B1841}" sibTransId="{7EB5D054-1EF7-4F40-838A-9F5B9C1D6D3C}"/>
    <dgm:cxn modelId="{13B2D0CC-9128-C54C-8A67-3792B019A5C2}" srcId="{7F41D1BB-B5BC-2B47-A49F-7B2B2E167D5E}" destId="{D96995DC-EC63-3B4A-BCB1-6D7E8790F2B1}" srcOrd="7" destOrd="0" parTransId="{3548DAF6-F109-6B4C-A0C1-F980DA3D3277}" sibTransId="{5F581EDD-D8F0-B140-9E69-46AD2E7486D2}"/>
    <dgm:cxn modelId="{56FC89DC-F96B-5143-B5FC-5A723DC7C161}" type="presOf" srcId="{7BD383A1-B6FD-164D-BBC8-ABE85D03D8EF}" destId="{A0E0D3B4-CF8D-EE49-BBDB-59B86B698360}" srcOrd="0" destOrd="0" presId="urn:microsoft.com/office/officeart/2005/8/layout/default"/>
    <dgm:cxn modelId="{F13736DD-54DA-1747-9ED4-CDA23561DB04}" srcId="{7F41D1BB-B5BC-2B47-A49F-7B2B2E167D5E}" destId="{45712C5B-AE50-8D4C-803A-351C64340411}" srcOrd="1" destOrd="0" parTransId="{8A100A4B-EA7A-B341-A819-BB388EBAED92}" sibTransId="{4EE4D524-1135-9446-8469-2CA4962077D6}"/>
    <dgm:cxn modelId="{C6025BE4-320B-B54B-8319-5447C2243F49}" type="presOf" srcId="{FEE28DE5-39EC-BF41-AD9B-00C918C4625E}" destId="{468AC902-6CD5-D64F-B900-DB23A2B1C864}" srcOrd="0" destOrd="0" presId="urn:microsoft.com/office/officeart/2005/8/layout/default"/>
    <dgm:cxn modelId="{496AEAF1-CD10-364F-B9A5-290A3CDF6B3D}" srcId="{7F41D1BB-B5BC-2B47-A49F-7B2B2E167D5E}" destId="{4ED58F9C-24B6-424F-88CD-A4D10C4E64A2}" srcOrd="6" destOrd="0" parTransId="{3AD55C8E-B30B-B245-9300-61C9965DA28D}" sibTransId="{4826C76A-49FF-4C45-8F2E-2FF36DBD0566}"/>
    <dgm:cxn modelId="{D68FEAD3-27A8-364A-B46D-949633B9907A}" type="presParOf" srcId="{EA75B674-F3CD-E443-B7C8-DDACF5A27AFB}" destId="{EE123547-EA40-614C-A618-E4EB2F80C984}" srcOrd="0" destOrd="0" presId="urn:microsoft.com/office/officeart/2005/8/layout/default"/>
    <dgm:cxn modelId="{2A06C0C5-6F9E-0D4F-929E-51D483528405}" type="presParOf" srcId="{EA75B674-F3CD-E443-B7C8-DDACF5A27AFB}" destId="{26939A97-F8C1-DE4E-85CC-E9C2B30CDB67}" srcOrd="1" destOrd="0" presId="urn:microsoft.com/office/officeart/2005/8/layout/default"/>
    <dgm:cxn modelId="{47EEFE5B-F2C3-2E40-A3B4-45E4046D9CC3}" type="presParOf" srcId="{EA75B674-F3CD-E443-B7C8-DDACF5A27AFB}" destId="{A7D4F53E-5402-CB43-9A7F-25FBE3E6B69A}" srcOrd="2" destOrd="0" presId="urn:microsoft.com/office/officeart/2005/8/layout/default"/>
    <dgm:cxn modelId="{0DA0B2FF-3A95-C64D-9628-201DDA85E8F9}" type="presParOf" srcId="{EA75B674-F3CD-E443-B7C8-DDACF5A27AFB}" destId="{04BD98AA-87B3-1246-96C7-C2660C3EE2CC}" srcOrd="3" destOrd="0" presId="urn:microsoft.com/office/officeart/2005/8/layout/default"/>
    <dgm:cxn modelId="{F23EBDC1-2E52-DF4B-A292-AB2B67164C12}" type="presParOf" srcId="{EA75B674-F3CD-E443-B7C8-DDACF5A27AFB}" destId="{A0E0D3B4-CF8D-EE49-BBDB-59B86B698360}" srcOrd="4" destOrd="0" presId="urn:microsoft.com/office/officeart/2005/8/layout/default"/>
    <dgm:cxn modelId="{05F1EFCE-118C-7847-B3BE-AEDE779BF312}" type="presParOf" srcId="{EA75B674-F3CD-E443-B7C8-DDACF5A27AFB}" destId="{D49A5ABC-E6F6-294E-954A-864ACCFC6D0C}" srcOrd="5" destOrd="0" presId="urn:microsoft.com/office/officeart/2005/8/layout/default"/>
    <dgm:cxn modelId="{60D0A0AB-5AAC-6A4B-AAA0-D6AD6B5C7FAC}" type="presParOf" srcId="{EA75B674-F3CD-E443-B7C8-DDACF5A27AFB}" destId="{6E740547-466E-8945-9E0A-1944FDD8F229}" srcOrd="6" destOrd="0" presId="urn:microsoft.com/office/officeart/2005/8/layout/default"/>
    <dgm:cxn modelId="{D5B8FF11-B11E-EF4E-898C-AFFB40EA8163}" type="presParOf" srcId="{EA75B674-F3CD-E443-B7C8-DDACF5A27AFB}" destId="{3C1F64C2-ABD5-074A-BE93-E558517235D7}" srcOrd="7" destOrd="0" presId="urn:microsoft.com/office/officeart/2005/8/layout/default"/>
    <dgm:cxn modelId="{48E23CFC-B3BA-A34A-8270-2BD5118B0D2E}" type="presParOf" srcId="{EA75B674-F3CD-E443-B7C8-DDACF5A27AFB}" destId="{468AC902-6CD5-D64F-B900-DB23A2B1C864}" srcOrd="8" destOrd="0" presId="urn:microsoft.com/office/officeart/2005/8/layout/default"/>
    <dgm:cxn modelId="{9655F7E2-0519-DA4B-8C8E-115F978FB2E3}" type="presParOf" srcId="{EA75B674-F3CD-E443-B7C8-DDACF5A27AFB}" destId="{9F8CA0EE-1F00-394B-98DB-9D6E6B197C5A}" srcOrd="9" destOrd="0" presId="urn:microsoft.com/office/officeart/2005/8/layout/default"/>
    <dgm:cxn modelId="{175B1425-1788-654E-A43A-6C13BFF0C89E}" type="presParOf" srcId="{EA75B674-F3CD-E443-B7C8-DDACF5A27AFB}" destId="{D73D6499-C466-EB49-ABBC-D60A810CF56C}" srcOrd="10" destOrd="0" presId="urn:microsoft.com/office/officeart/2005/8/layout/default"/>
    <dgm:cxn modelId="{FE158762-70C2-C941-AE0B-C27F95A25CBE}" type="presParOf" srcId="{EA75B674-F3CD-E443-B7C8-DDACF5A27AFB}" destId="{2879B9E6-CFDA-0345-9538-FA28529AB416}" srcOrd="11" destOrd="0" presId="urn:microsoft.com/office/officeart/2005/8/layout/default"/>
    <dgm:cxn modelId="{4B6ED16F-D98A-9646-A5E7-30AAFB63E282}" type="presParOf" srcId="{EA75B674-F3CD-E443-B7C8-DDACF5A27AFB}" destId="{0AFCEF64-1A87-0C48-8C21-3D5FDC251FE5}" srcOrd="12" destOrd="0" presId="urn:microsoft.com/office/officeart/2005/8/layout/default"/>
    <dgm:cxn modelId="{6F498E22-F8A4-F748-9F3B-DB5E6D937FCE}" type="presParOf" srcId="{EA75B674-F3CD-E443-B7C8-DDACF5A27AFB}" destId="{54538204-9668-284C-A67E-BE22A362F3E1}" srcOrd="13" destOrd="0" presId="urn:microsoft.com/office/officeart/2005/8/layout/default"/>
    <dgm:cxn modelId="{BFCB65F2-E908-314C-B151-BBF8806C0CF4}" type="presParOf" srcId="{EA75B674-F3CD-E443-B7C8-DDACF5A27AFB}" destId="{1E58B497-2DBE-1347-8BC2-0DFE28654FDD}"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D998C-629C-634C-8C99-201DAD65D454}">
      <dsp:nvSpPr>
        <dsp:cNvPr id="0" name=""/>
        <dsp:cNvSpPr/>
      </dsp:nvSpPr>
      <dsp:spPr>
        <a:xfrm>
          <a:off x="49705" y="193499"/>
          <a:ext cx="1953368" cy="781347"/>
        </a:xfrm>
        <a:prstGeom prst="chevron">
          <a:avLst/>
        </a:prstGeom>
        <a:solidFill>
          <a:schemeClr val="accent1">
            <a:shade val="8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Verdana" panose="020B0604030504040204" pitchFamily="34" charset="0"/>
              <a:ea typeface="Verdana" panose="020B0604030504040204" pitchFamily="34" charset="0"/>
              <a:cs typeface="Verdana" panose="020B0604030504040204" pitchFamily="34" charset="0"/>
            </a:rPr>
            <a:t>Marketing and presale</a:t>
          </a:r>
        </a:p>
      </dsp:txBody>
      <dsp:txXfrm>
        <a:off x="440379" y="193499"/>
        <a:ext cx="1172021" cy="781347"/>
      </dsp:txXfrm>
    </dsp:sp>
    <dsp:sp modelId="{736AF4C8-B7CF-6349-B430-33C59C3016A3}">
      <dsp:nvSpPr>
        <dsp:cNvPr id="0" name=""/>
        <dsp:cNvSpPr/>
      </dsp:nvSpPr>
      <dsp:spPr>
        <a:xfrm>
          <a:off x="105407" y="1072515"/>
          <a:ext cx="1657191" cy="208006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72000" bIns="72000" numCol="1" spcCol="1270" anchor="t" anchorCtr="0">
          <a:noAutofit/>
        </a:bodyPr>
        <a:lstStyle/>
        <a:p>
          <a:pPr marL="114300" lvl="1" indent="-114300" algn="ctr" defTabSz="533400">
            <a:lnSpc>
              <a:spcPct val="90000"/>
            </a:lnSpc>
            <a:spcBef>
              <a:spcPct val="0"/>
            </a:spcBef>
            <a:spcAft>
              <a:spcPts val="798"/>
            </a:spcAft>
            <a:buNone/>
          </a:pP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Everything prior</a:t>
          </a:r>
          <a:b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b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to the customer expressing interest</a:t>
          </a:r>
        </a:p>
        <a:p>
          <a:pPr marL="114300" lvl="1" indent="-114300" algn="ctr" defTabSz="533400">
            <a:lnSpc>
              <a:spcPct val="90000"/>
            </a:lnSpc>
            <a:spcBef>
              <a:spcPct val="0"/>
            </a:spcBef>
            <a:spcAft>
              <a:spcPts val="798"/>
            </a:spcAft>
            <a:buNone/>
          </a:pP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Provider has</a:t>
          </a:r>
          <a:b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b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no specific knowledge of</a:t>
          </a:r>
          <a:b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b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the customer</a:t>
          </a:r>
        </a:p>
      </dsp:txBody>
      <dsp:txXfrm>
        <a:off x="105407" y="1072515"/>
        <a:ext cx="1657191" cy="2080063"/>
      </dsp:txXfrm>
    </dsp:sp>
    <dsp:sp modelId="{1B8C26A2-AC39-5E4A-B57D-8EA66C15ACD9}">
      <dsp:nvSpPr>
        <dsp:cNvPr id="0" name=""/>
        <dsp:cNvSpPr/>
      </dsp:nvSpPr>
      <dsp:spPr>
        <a:xfrm>
          <a:off x="1834322" y="193499"/>
          <a:ext cx="1953368" cy="781347"/>
        </a:xfrm>
        <a:prstGeom prst="chevron">
          <a:avLst/>
        </a:prstGeom>
        <a:solidFill>
          <a:schemeClr val="accent1">
            <a:shade val="80000"/>
            <a:hueOff val="76561"/>
            <a:satOff val="-1098"/>
            <a:lumOff val="6404"/>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Verdana" panose="020B0604030504040204" pitchFamily="34" charset="0"/>
              <a:ea typeface="Verdana" panose="020B0604030504040204" pitchFamily="34" charset="0"/>
              <a:cs typeface="Verdana" panose="020B0604030504040204" pitchFamily="34" charset="0"/>
            </a:rPr>
            <a:t>Purchase</a:t>
          </a:r>
        </a:p>
      </dsp:txBody>
      <dsp:txXfrm>
        <a:off x="2224996" y="193499"/>
        <a:ext cx="1172021" cy="781347"/>
      </dsp:txXfrm>
    </dsp:sp>
    <dsp:sp modelId="{667B3A32-BA2B-3242-AAB8-622448177469}">
      <dsp:nvSpPr>
        <dsp:cNvPr id="0" name=""/>
        <dsp:cNvSpPr/>
      </dsp:nvSpPr>
      <dsp:spPr>
        <a:xfrm>
          <a:off x="1890024" y="1072515"/>
          <a:ext cx="1657191" cy="208006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72000" bIns="72000" numCol="1" spcCol="1270" anchor="t" anchorCtr="0">
          <a:noAutofit/>
        </a:bodyPr>
        <a:lstStyle/>
        <a:p>
          <a:pPr marL="114300" lvl="1" indent="-114300" algn="ctr" defTabSz="533400">
            <a:lnSpc>
              <a:spcPct val="90000"/>
            </a:lnSpc>
            <a:spcBef>
              <a:spcPct val="0"/>
            </a:spcBef>
            <a:spcAft>
              <a:spcPts val="798"/>
            </a:spcAft>
            <a:buNone/>
          </a:pP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Everything between customer expressing interest and completion of the sale</a:t>
          </a:r>
        </a:p>
        <a:p>
          <a:pPr marL="114300" lvl="1" indent="-114300" algn="ctr" defTabSz="533400">
            <a:lnSpc>
              <a:spcPct val="90000"/>
            </a:lnSpc>
            <a:spcBef>
              <a:spcPct val="0"/>
            </a:spcBef>
            <a:spcAft>
              <a:spcPts val="798"/>
            </a:spcAft>
            <a:buNone/>
          </a:pP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Provider has specific knowledge of</a:t>
          </a:r>
          <a:b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b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the customer</a:t>
          </a:r>
        </a:p>
      </dsp:txBody>
      <dsp:txXfrm>
        <a:off x="1890024" y="1072515"/>
        <a:ext cx="1657191" cy="2080063"/>
      </dsp:txXfrm>
    </dsp:sp>
    <dsp:sp modelId="{BC764E29-7A3D-AA44-86DC-BBFAC692B364}">
      <dsp:nvSpPr>
        <dsp:cNvPr id="0" name=""/>
        <dsp:cNvSpPr/>
      </dsp:nvSpPr>
      <dsp:spPr>
        <a:xfrm>
          <a:off x="3618939" y="193499"/>
          <a:ext cx="1953368" cy="781347"/>
        </a:xfrm>
        <a:prstGeom prst="chevron">
          <a:avLst/>
        </a:prstGeom>
        <a:solidFill>
          <a:schemeClr val="accent1">
            <a:shade val="80000"/>
            <a:hueOff val="153123"/>
            <a:satOff val="-2196"/>
            <a:lumOff val="12807"/>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Verdana" panose="020B0604030504040204" pitchFamily="34" charset="0"/>
              <a:ea typeface="Verdana" panose="020B0604030504040204" pitchFamily="34" charset="0"/>
              <a:cs typeface="Verdana" panose="020B0604030504040204" pitchFamily="34" charset="0"/>
            </a:rPr>
            <a:t>Installation and activation</a:t>
          </a:r>
        </a:p>
      </dsp:txBody>
      <dsp:txXfrm>
        <a:off x="4009613" y="193499"/>
        <a:ext cx="1172021" cy="781347"/>
      </dsp:txXfrm>
    </dsp:sp>
    <dsp:sp modelId="{7C79E865-89FC-1D4B-8B74-0C22CF793914}">
      <dsp:nvSpPr>
        <dsp:cNvPr id="0" name=""/>
        <dsp:cNvSpPr/>
      </dsp:nvSpPr>
      <dsp:spPr>
        <a:xfrm>
          <a:off x="3674641" y="1072515"/>
          <a:ext cx="1657191" cy="208006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72000" bIns="72000" numCol="1" spcCol="1270" anchor="t" anchorCtr="0">
          <a:noAutofit/>
        </a:bodyPr>
        <a:lstStyle/>
        <a:p>
          <a:pPr marL="114300" lvl="1" indent="-114300" algn="ctr" defTabSz="533400">
            <a:lnSpc>
              <a:spcPct val="90000"/>
            </a:lnSpc>
            <a:spcBef>
              <a:spcPct val="0"/>
            </a:spcBef>
            <a:spcAft>
              <a:spcPts val="798"/>
            </a:spcAft>
            <a:buNone/>
          </a:pP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Installation of hardware</a:t>
          </a:r>
        </a:p>
        <a:p>
          <a:pPr marL="114300" lvl="1" indent="-114300" algn="ctr" defTabSz="533400">
            <a:lnSpc>
              <a:spcPct val="90000"/>
            </a:lnSpc>
            <a:spcBef>
              <a:spcPct val="0"/>
            </a:spcBef>
            <a:spcAft>
              <a:spcPts val="798"/>
            </a:spcAft>
            <a:buNone/>
          </a:pPr>
          <a:r>
            <a:rPr lang="en-US" sz="1200" b="0" i="0" kern="1200">
              <a:solidFill>
                <a:srgbClr val="2B3990"/>
              </a:solidFill>
              <a:latin typeface="Verdana" panose="020B0604030504040204" pitchFamily="34" charset="0"/>
              <a:ea typeface="Verdana" panose="020B0604030504040204" pitchFamily="34" charset="0"/>
              <a:cs typeface="Verdana" panose="020B0604030504040204" pitchFamily="34" charset="0"/>
            </a:rPr>
            <a:t>Connection to grid</a:t>
          </a:r>
          <a:endPar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ctr" defTabSz="533400">
            <a:lnSpc>
              <a:spcPct val="90000"/>
            </a:lnSpc>
            <a:spcBef>
              <a:spcPct val="0"/>
            </a:spcBef>
            <a:spcAft>
              <a:spcPts val="798"/>
            </a:spcAft>
            <a:buNone/>
          </a:pP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Commencement</a:t>
          </a:r>
          <a:b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b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of the service relationship</a:t>
          </a:r>
        </a:p>
      </dsp:txBody>
      <dsp:txXfrm>
        <a:off x="3674641" y="1072515"/>
        <a:ext cx="1657191" cy="2080063"/>
      </dsp:txXfrm>
    </dsp:sp>
    <dsp:sp modelId="{43D8DC22-7951-AE48-AD7E-DB2B69A6379C}">
      <dsp:nvSpPr>
        <dsp:cNvPr id="0" name=""/>
        <dsp:cNvSpPr/>
      </dsp:nvSpPr>
      <dsp:spPr>
        <a:xfrm>
          <a:off x="5403556" y="193499"/>
          <a:ext cx="1953368" cy="781347"/>
        </a:xfrm>
        <a:prstGeom prst="chevron">
          <a:avLst/>
        </a:prstGeom>
        <a:solidFill>
          <a:schemeClr val="accent1">
            <a:shade val="80000"/>
            <a:hueOff val="229684"/>
            <a:satOff val="-3294"/>
            <a:lumOff val="19211"/>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Verdana" panose="020B0604030504040204" pitchFamily="34" charset="0"/>
              <a:ea typeface="Verdana" panose="020B0604030504040204" pitchFamily="34" charset="0"/>
              <a:cs typeface="Verdana" panose="020B0604030504040204" pitchFamily="34" charset="0"/>
            </a:rPr>
            <a:t>Operation and maintenance</a:t>
          </a:r>
        </a:p>
      </dsp:txBody>
      <dsp:txXfrm>
        <a:off x="5794230" y="193499"/>
        <a:ext cx="1172021" cy="781347"/>
      </dsp:txXfrm>
    </dsp:sp>
    <dsp:sp modelId="{B8DCA370-BE04-4E46-8CF3-FEEF95D3C578}">
      <dsp:nvSpPr>
        <dsp:cNvPr id="0" name=""/>
        <dsp:cNvSpPr/>
      </dsp:nvSpPr>
      <dsp:spPr>
        <a:xfrm>
          <a:off x="5459258" y="1072515"/>
          <a:ext cx="1657191" cy="208006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72000" bIns="72000" numCol="1" spcCol="1270" anchor="t" anchorCtr="0">
          <a:noAutofit/>
        </a:bodyPr>
        <a:lstStyle/>
        <a:p>
          <a:pPr marL="114300" lvl="1" indent="-114300" algn="ctr" defTabSz="533400">
            <a:lnSpc>
              <a:spcPct val="90000"/>
            </a:lnSpc>
            <a:spcBef>
              <a:spcPct val="0"/>
            </a:spcBef>
            <a:spcAft>
              <a:spcPts val="798"/>
            </a:spcAft>
            <a:buNone/>
          </a:pPr>
          <a:r>
            <a:rPr lang="en-US" sz="1200" b="0" i="0" kern="1200">
              <a:solidFill>
                <a:srgbClr val="2B3990"/>
              </a:solidFill>
              <a:latin typeface="Verdana" panose="020B0604030504040204" pitchFamily="34" charset="0"/>
              <a:ea typeface="Verdana" panose="020B0604030504040204" pitchFamily="34" charset="0"/>
              <a:cs typeface="Verdana" panose="020B0604030504040204" pitchFamily="34" charset="0"/>
            </a:rPr>
            <a:t>Product or service is operational</a:t>
          </a:r>
          <a:endPar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endParaRPr>
        </a:p>
      </dsp:txBody>
      <dsp:txXfrm>
        <a:off x="5459258" y="1072515"/>
        <a:ext cx="1657191" cy="2080063"/>
      </dsp:txXfrm>
    </dsp:sp>
    <dsp:sp modelId="{2C3B166C-42F0-6745-978A-858E60AAB31E}">
      <dsp:nvSpPr>
        <dsp:cNvPr id="0" name=""/>
        <dsp:cNvSpPr/>
      </dsp:nvSpPr>
      <dsp:spPr>
        <a:xfrm>
          <a:off x="7188173" y="193499"/>
          <a:ext cx="1953368" cy="781347"/>
        </a:xfrm>
        <a:prstGeom prst="chevron">
          <a:avLst/>
        </a:prstGeom>
        <a:solidFill>
          <a:schemeClr val="accent1">
            <a:shade val="80000"/>
            <a:hueOff val="306246"/>
            <a:satOff val="-4392"/>
            <a:lumOff val="2561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Verdana" panose="020B0604030504040204" pitchFamily="34" charset="0"/>
              <a:ea typeface="Verdana" panose="020B0604030504040204" pitchFamily="34" charset="0"/>
              <a:cs typeface="Verdana" panose="020B0604030504040204" pitchFamily="34" charset="0"/>
            </a:rPr>
            <a:t>End of life</a:t>
          </a:r>
        </a:p>
      </dsp:txBody>
      <dsp:txXfrm>
        <a:off x="7578847" y="193499"/>
        <a:ext cx="1172021" cy="781347"/>
      </dsp:txXfrm>
    </dsp:sp>
    <dsp:sp modelId="{81075C80-832F-4D44-8C5D-9F2A7C09B82D}">
      <dsp:nvSpPr>
        <dsp:cNvPr id="0" name=""/>
        <dsp:cNvSpPr/>
      </dsp:nvSpPr>
      <dsp:spPr>
        <a:xfrm>
          <a:off x="7243875" y="1072515"/>
          <a:ext cx="1657191" cy="208006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72000" bIns="72000" numCol="1" spcCol="1270" anchor="t" anchorCtr="0">
          <a:noAutofit/>
        </a:bodyPr>
        <a:lstStyle/>
        <a:p>
          <a:pPr marL="114300" lvl="1" indent="-114300" algn="ctr" defTabSz="533400">
            <a:lnSpc>
              <a:spcPct val="90000"/>
            </a:lnSpc>
            <a:spcBef>
              <a:spcPct val="0"/>
            </a:spcBef>
            <a:spcAft>
              <a:spcPts val="798"/>
            </a:spcAft>
            <a:buNone/>
          </a:pPr>
          <a:r>
            <a:rPr lang="en-US" sz="1200" b="0" i="0" kern="1200" dirty="0">
              <a:solidFill>
                <a:srgbClr val="2B3990"/>
              </a:solidFill>
              <a:latin typeface="Verdana" panose="020B0604030504040204" pitchFamily="34" charset="0"/>
              <a:ea typeface="Verdana" panose="020B0604030504040204" pitchFamily="34" charset="0"/>
              <a:cs typeface="Verdana" panose="020B0604030504040204" pitchFamily="34" charset="0"/>
            </a:rPr>
            <a:t>Product or service is no longer operational</a:t>
          </a:r>
        </a:p>
      </dsp:txBody>
      <dsp:txXfrm>
        <a:off x="7243875" y="1072515"/>
        <a:ext cx="1657191" cy="2080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23547-EA40-614C-A618-E4EB2F80C984}">
      <dsp:nvSpPr>
        <dsp:cNvPr id="0" name=""/>
        <dsp:cNvSpPr/>
      </dsp:nvSpPr>
      <dsp:spPr>
        <a:xfrm>
          <a:off x="2487" y="370727"/>
          <a:ext cx="1973742" cy="1023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Verdana" panose="020B0604030504040204" pitchFamily="34" charset="0"/>
              <a:ea typeface="Verdana" panose="020B0604030504040204" pitchFamily="34" charset="0"/>
              <a:cs typeface="Verdana" panose="020B0604030504040204" pitchFamily="34" charset="0"/>
            </a:rPr>
            <a:t>Marketing practices</a:t>
          </a:r>
        </a:p>
      </dsp:txBody>
      <dsp:txXfrm>
        <a:off x="2487" y="370727"/>
        <a:ext cx="1973742" cy="1023922"/>
      </dsp:txXfrm>
    </dsp:sp>
    <dsp:sp modelId="{A7D4F53E-5402-CB43-9A7F-25FBE3E6B69A}">
      <dsp:nvSpPr>
        <dsp:cNvPr id="0" name=""/>
        <dsp:cNvSpPr/>
      </dsp:nvSpPr>
      <dsp:spPr>
        <a:xfrm>
          <a:off x="2173604" y="370727"/>
          <a:ext cx="1973742" cy="1023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Verdana" panose="020B0604030504040204" pitchFamily="34" charset="0"/>
              <a:ea typeface="Verdana" panose="020B0604030504040204" pitchFamily="34" charset="0"/>
              <a:cs typeface="Verdana" panose="020B0604030504040204" pitchFamily="34" charset="0"/>
            </a:rPr>
            <a:t>Dispute resolution</a:t>
          </a:r>
        </a:p>
      </dsp:txBody>
      <dsp:txXfrm>
        <a:off x="2173604" y="370727"/>
        <a:ext cx="1973742" cy="1023922"/>
      </dsp:txXfrm>
    </dsp:sp>
    <dsp:sp modelId="{A0E0D3B4-CF8D-EE49-BBDB-59B86B698360}">
      <dsp:nvSpPr>
        <dsp:cNvPr id="0" name=""/>
        <dsp:cNvSpPr/>
      </dsp:nvSpPr>
      <dsp:spPr>
        <a:xfrm>
          <a:off x="4344720" y="370727"/>
          <a:ext cx="1973742" cy="1023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Verdana" panose="020B0604030504040204" pitchFamily="34" charset="0"/>
              <a:ea typeface="Verdana" panose="020B0604030504040204" pitchFamily="34" charset="0"/>
              <a:cs typeface="Verdana" panose="020B0604030504040204" pitchFamily="34" charset="0"/>
            </a:rPr>
            <a:t>Explicit informed consent</a:t>
          </a:r>
        </a:p>
      </dsp:txBody>
      <dsp:txXfrm>
        <a:off x="4344720" y="370727"/>
        <a:ext cx="1973742" cy="1023922"/>
      </dsp:txXfrm>
    </dsp:sp>
    <dsp:sp modelId="{6E740547-466E-8945-9E0A-1944FDD8F229}">
      <dsp:nvSpPr>
        <dsp:cNvPr id="0" name=""/>
        <dsp:cNvSpPr/>
      </dsp:nvSpPr>
      <dsp:spPr>
        <a:xfrm>
          <a:off x="6515836" y="370727"/>
          <a:ext cx="1973742" cy="1023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Verdana" panose="020B0604030504040204" pitchFamily="34" charset="0"/>
              <a:ea typeface="Verdana" panose="020B0604030504040204" pitchFamily="34" charset="0"/>
              <a:cs typeface="Verdana" panose="020B0604030504040204" pitchFamily="34" charset="0"/>
            </a:rPr>
            <a:t>Fit-for-purpose</a:t>
          </a:r>
        </a:p>
      </dsp:txBody>
      <dsp:txXfrm>
        <a:off x="6515836" y="370727"/>
        <a:ext cx="1973742" cy="1023922"/>
      </dsp:txXfrm>
    </dsp:sp>
    <dsp:sp modelId="{468AC902-6CD5-D64F-B900-DB23A2B1C864}">
      <dsp:nvSpPr>
        <dsp:cNvPr id="0" name=""/>
        <dsp:cNvSpPr/>
      </dsp:nvSpPr>
      <dsp:spPr>
        <a:xfrm>
          <a:off x="2487" y="1592023"/>
          <a:ext cx="1973742" cy="1023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Verdana" panose="020B0604030504040204" pitchFamily="34" charset="0"/>
              <a:ea typeface="Verdana" panose="020B0604030504040204" pitchFamily="34" charset="0"/>
              <a:cs typeface="Verdana" panose="020B0604030504040204" pitchFamily="34" charset="0"/>
            </a:rPr>
            <a:t>Finance</a:t>
          </a:r>
        </a:p>
      </dsp:txBody>
      <dsp:txXfrm>
        <a:off x="2487" y="1592023"/>
        <a:ext cx="1973742" cy="1023922"/>
      </dsp:txXfrm>
    </dsp:sp>
    <dsp:sp modelId="{D73D6499-C466-EB49-ABBC-D60A810CF56C}">
      <dsp:nvSpPr>
        <dsp:cNvPr id="0" name=""/>
        <dsp:cNvSpPr/>
      </dsp:nvSpPr>
      <dsp:spPr>
        <a:xfrm>
          <a:off x="2173604" y="1592023"/>
          <a:ext cx="1973742" cy="1023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Verdana" panose="020B0604030504040204" pitchFamily="34" charset="0"/>
              <a:ea typeface="Verdana" panose="020B0604030504040204" pitchFamily="34" charset="0"/>
              <a:cs typeface="Verdana" panose="020B0604030504040204" pitchFamily="34" charset="0"/>
            </a:rPr>
            <a:t>Warranties</a:t>
          </a:r>
        </a:p>
      </dsp:txBody>
      <dsp:txXfrm>
        <a:off x="2173604" y="1592023"/>
        <a:ext cx="1973742" cy="1023922"/>
      </dsp:txXfrm>
    </dsp:sp>
    <dsp:sp modelId="{0AFCEF64-1A87-0C48-8C21-3D5FDC251FE5}">
      <dsp:nvSpPr>
        <dsp:cNvPr id="0" name=""/>
        <dsp:cNvSpPr/>
      </dsp:nvSpPr>
      <dsp:spPr>
        <a:xfrm>
          <a:off x="4344720" y="1592023"/>
          <a:ext cx="1973742" cy="1023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Verdana" panose="020B0604030504040204" pitchFamily="34" charset="0"/>
              <a:ea typeface="Verdana" panose="020B0604030504040204" pitchFamily="34" charset="0"/>
              <a:cs typeface="Verdana" panose="020B0604030504040204" pitchFamily="34" charset="0"/>
            </a:rPr>
            <a:t>Privacy and data collection</a:t>
          </a:r>
        </a:p>
      </dsp:txBody>
      <dsp:txXfrm>
        <a:off x="4344720" y="1592023"/>
        <a:ext cx="1973742" cy="1023922"/>
      </dsp:txXfrm>
    </dsp:sp>
    <dsp:sp modelId="{1E58B497-2DBE-1347-8BC2-0DFE28654FDD}">
      <dsp:nvSpPr>
        <dsp:cNvPr id="0" name=""/>
        <dsp:cNvSpPr/>
      </dsp:nvSpPr>
      <dsp:spPr>
        <a:xfrm>
          <a:off x="6515836" y="1608958"/>
          <a:ext cx="1973742" cy="10239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Verdana" panose="020B0604030504040204" pitchFamily="34" charset="0"/>
              <a:ea typeface="Verdana" panose="020B0604030504040204" pitchFamily="34" charset="0"/>
              <a:cs typeface="Verdana" panose="020B0604030504040204" pitchFamily="34" charset="0"/>
            </a:rPr>
            <a:t>Compliance and enforcement</a:t>
          </a:r>
        </a:p>
      </dsp:txBody>
      <dsp:txXfrm>
        <a:off x="6515836" y="1608958"/>
        <a:ext cx="1973742" cy="10239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38D67-C989-4775-A06D-3B7872B67CCA}" type="datetimeFigureOut">
              <a:rPr lang="en-AU" smtClean="0"/>
              <a:t>11/2/19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189D2-ABD5-4CC6-94E9-4E8181F36DF6}" type="slidenum">
              <a:rPr lang="en-AU" smtClean="0"/>
              <a:t>‹#›</a:t>
            </a:fld>
            <a:endParaRPr lang="en-AU"/>
          </a:p>
        </p:txBody>
      </p:sp>
    </p:spTree>
    <p:extLst>
      <p:ext uri="{BB962C8B-B14F-4D97-AF65-F5344CB8AC3E}">
        <p14:creationId xmlns:p14="http://schemas.microsoft.com/office/powerpoint/2010/main" val="385233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Renew</a:t>
            </a:r>
            <a:r>
              <a:rPr lang="en-AU" b="0" dirty="0"/>
              <a:t>, formerly the Alternative Tech Assoc, is a member organisation that helps people live sustainably in their communities. We publish magazines and books, give energy efficiency and solar/battery/appliance advice, run community events, and do research and advocacy.</a:t>
            </a:r>
            <a:endParaRPr lang="en-AU" b="1" dirty="0"/>
          </a:p>
        </p:txBody>
      </p:sp>
      <p:sp>
        <p:nvSpPr>
          <p:cNvPr id="4" name="Slide Number Placeholder 3"/>
          <p:cNvSpPr>
            <a:spLocks noGrp="1"/>
          </p:cNvSpPr>
          <p:nvPr>
            <p:ph type="sldNum" sz="quarter" idx="5"/>
          </p:nvPr>
        </p:nvSpPr>
        <p:spPr/>
        <p:txBody>
          <a:bodyPr/>
          <a:lstStyle/>
          <a:p>
            <a:fld id="{9F0189D2-ABD5-4CC6-94E9-4E8181F36DF6}" type="slidenum">
              <a:rPr lang="en-AU" smtClean="0"/>
              <a:t>1</a:t>
            </a:fld>
            <a:endParaRPr lang="en-AU"/>
          </a:p>
        </p:txBody>
      </p:sp>
    </p:spTree>
    <p:extLst>
      <p:ext uri="{BB962C8B-B14F-4D97-AF65-F5344CB8AC3E}">
        <p14:creationId xmlns:p14="http://schemas.microsoft.com/office/powerpoint/2010/main" val="421897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AU" sz="1200" kern="1200" dirty="0">
                <a:solidFill>
                  <a:schemeClr val="tx1"/>
                </a:solidFill>
                <a:effectLst/>
                <a:latin typeface="+mn-lt"/>
                <a:ea typeface="+mn-ea"/>
                <a:cs typeface="+mn-cs"/>
              </a:rPr>
              <a:t>The emerging energy products and services market is huge and growing and confusing for customers. Good consumer protections give consumers more certainty and thus more confidence to engage with the market. Think about the lack of consumer confidence in retail energy markets: can you imagine any consumer engaging with that market if they didn’t have to?</a:t>
            </a:r>
          </a:p>
          <a:p>
            <a:pPr rtl="0" eaLnBrk="1" latinLnBrk="0" hangingPunct="1"/>
            <a:r>
              <a:rPr lang="en-AU" sz="1200" kern="1200" dirty="0">
                <a:solidFill>
                  <a:schemeClr val="tx1"/>
                </a:solidFill>
                <a:effectLst/>
                <a:latin typeface="+mn-lt"/>
                <a:ea typeface="+mn-ea"/>
                <a:cs typeface="+mn-cs"/>
              </a:rPr>
              <a:t>Many government solar programs already require participating businesses to be CEC-accredited. The BTM code will be appropriate to be used in this way in future programs</a:t>
            </a:r>
            <a:endParaRPr lang="en-AU" sz="1200" dirty="0">
              <a:effectLst/>
            </a:endParaRPr>
          </a:p>
        </p:txBody>
      </p:sp>
      <p:sp>
        <p:nvSpPr>
          <p:cNvPr id="4" name="Slide Number Placeholder 3"/>
          <p:cNvSpPr>
            <a:spLocks noGrp="1"/>
          </p:cNvSpPr>
          <p:nvPr>
            <p:ph type="sldNum" sz="quarter" idx="5"/>
          </p:nvPr>
        </p:nvSpPr>
        <p:spPr/>
        <p:txBody>
          <a:bodyPr/>
          <a:lstStyle/>
          <a:p>
            <a:fld id="{9F0189D2-ABD5-4CC6-94E9-4E8181F36DF6}" type="slidenum">
              <a:rPr lang="en-AU" smtClean="0"/>
              <a:t>10</a:t>
            </a:fld>
            <a:endParaRPr lang="en-AU"/>
          </a:p>
        </p:txBody>
      </p:sp>
    </p:spTree>
    <p:extLst>
      <p:ext uri="{BB962C8B-B14F-4D97-AF65-F5344CB8AC3E}">
        <p14:creationId xmlns:p14="http://schemas.microsoft.com/office/powerpoint/2010/main" val="95824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We’ve had a long interest in consumer protections in emerging energy markets. This diagram is from a report we published in 2016. (Describe what it shows)</a:t>
            </a:r>
          </a:p>
        </p:txBody>
      </p:sp>
      <p:sp>
        <p:nvSpPr>
          <p:cNvPr id="4" name="Slide Number Placeholder 3"/>
          <p:cNvSpPr>
            <a:spLocks noGrp="1"/>
          </p:cNvSpPr>
          <p:nvPr>
            <p:ph type="sldNum" sz="quarter" idx="5"/>
          </p:nvPr>
        </p:nvSpPr>
        <p:spPr/>
        <p:txBody>
          <a:bodyPr/>
          <a:lstStyle/>
          <a:p>
            <a:fld id="{9F0189D2-ABD5-4CC6-94E9-4E8181F36DF6}" type="slidenum">
              <a:rPr lang="en-AU" smtClean="0"/>
              <a:t>2</a:t>
            </a:fld>
            <a:endParaRPr lang="en-AU"/>
          </a:p>
        </p:txBody>
      </p:sp>
    </p:spTree>
    <p:extLst>
      <p:ext uri="{BB962C8B-B14F-4D97-AF65-F5344CB8AC3E}">
        <p14:creationId xmlns:p14="http://schemas.microsoft.com/office/powerpoint/2010/main" val="306050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Consultation in 2016, options of do nothing, regulate, redefine scope of NEM and NECF; decision in 2017 for voluntary industry code of conduct.</a:t>
            </a:r>
          </a:p>
          <a:p>
            <a:r>
              <a:rPr lang="en-US" dirty="0"/>
              <a:t>Request to industry bodies and ECA to develop; ECA brought in consumer orgs.</a:t>
            </a:r>
          </a:p>
        </p:txBody>
      </p:sp>
      <p:sp>
        <p:nvSpPr>
          <p:cNvPr id="4" name="Slide Number Placeholder 3"/>
          <p:cNvSpPr>
            <a:spLocks noGrp="1"/>
          </p:cNvSpPr>
          <p:nvPr>
            <p:ph type="sldNum" sz="quarter" idx="5"/>
          </p:nvPr>
        </p:nvSpPr>
        <p:spPr/>
        <p:txBody>
          <a:bodyPr/>
          <a:lstStyle/>
          <a:p>
            <a:fld id="{9F0189D2-ABD5-4CC6-94E9-4E8181F36DF6}" type="slidenum">
              <a:rPr lang="en-AU" smtClean="0"/>
              <a:t>3</a:t>
            </a:fld>
            <a:endParaRPr lang="en-AU"/>
          </a:p>
        </p:txBody>
      </p:sp>
    </p:spTree>
    <p:extLst>
      <p:ext uri="{BB962C8B-B14F-4D97-AF65-F5344CB8AC3E}">
        <p14:creationId xmlns:p14="http://schemas.microsoft.com/office/powerpoint/2010/main" val="298995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CEC Solar Retailer code as a starting point, but need to expand scope, future-proof, and strengthen some protections.</a:t>
            </a:r>
          </a:p>
          <a:p>
            <a:endParaRPr lang="en-AU" dirty="0"/>
          </a:p>
          <a:p>
            <a:r>
              <a:rPr lang="en-AU" dirty="0"/>
              <a:t>Code development is well underway, with an expectation that it will go live late 2019 or early 2020</a:t>
            </a:r>
          </a:p>
          <a:p>
            <a:endParaRPr lang="en-AU" dirty="0"/>
          </a:p>
          <a:p>
            <a:r>
              <a:rPr lang="en-AU" dirty="0"/>
              <a:t>Governance structure recently finalised, a Council of industry and consumer reps with an independent chair, which contracts with another body to administer the code and take legal and financial responsibility.</a:t>
            </a:r>
          </a:p>
          <a:p>
            <a:endParaRPr lang="en-AU" dirty="0"/>
          </a:p>
          <a:p>
            <a:r>
              <a:rPr lang="en-AU" b="1" dirty="0"/>
              <a:t>BTM is a terrible name</a:t>
            </a:r>
            <a:r>
              <a:rPr lang="en-AU" dirty="0"/>
              <a:t>. We need another. Any suggestions?</a:t>
            </a:r>
          </a:p>
          <a:p>
            <a:endParaRPr lang="en-AU" dirty="0"/>
          </a:p>
          <a:p>
            <a:r>
              <a:rPr lang="en-AU" b="1" dirty="0"/>
              <a:t>Clarify: </a:t>
            </a:r>
            <a:r>
              <a:rPr lang="en-AU" b="0" dirty="0"/>
              <a:t>retail code, not installer code. Retail activity and customer relationship, not safety and equipment (though it will refer to the appropriate installer codes, standards, etc.)</a:t>
            </a:r>
            <a:endParaRPr lang="en-AU" b="1" dirty="0"/>
          </a:p>
        </p:txBody>
      </p:sp>
      <p:sp>
        <p:nvSpPr>
          <p:cNvPr id="4" name="Slide Number Placeholder 3"/>
          <p:cNvSpPr>
            <a:spLocks noGrp="1"/>
          </p:cNvSpPr>
          <p:nvPr>
            <p:ph type="sldNum" sz="quarter" idx="5"/>
          </p:nvPr>
        </p:nvSpPr>
        <p:spPr/>
        <p:txBody>
          <a:bodyPr/>
          <a:lstStyle/>
          <a:p>
            <a:fld id="{9F0189D2-ABD5-4CC6-94E9-4E8181F36DF6}" type="slidenum">
              <a:rPr lang="en-AU" smtClean="0"/>
              <a:t>4</a:t>
            </a:fld>
            <a:endParaRPr lang="en-AU"/>
          </a:p>
        </p:txBody>
      </p:sp>
    </p:spTree>
    <p:extLst>
      <p:ext uri="{BB962C8B-B14F-4D97-AF65-F5344CB8AC3E}">
        <p14:creationId xmlns:p14="http://schemas.microsoft.com/office/powerpoint/2010/main" val="368274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code is based around the customer journey, which starts from seeing advertisements or product information or being cold-called, and ends with the product or service no longer being used.</a:t>
            </a:r>
          </a:p>
          <a:p>
            <a:r>
              <a:rPr lang="en-AU" dirty="0"/>
              <a:t>Code provisions cover a range of issues and areas such as </a:t>
            </a:r>
          </a:p>
        </p:txBody>
      </p:sp>
      <p:sp>
        <p:nvSpPr>
          <p:cNvPr id="4" name="Slide Number Placeholder 3"/>
          <p:cNvSpPr>
            <a:spLocks noGrp="1"/>
          </p:cNvSpPr>
          <p:nvPr>
            <p:ph type="sldNum" sz="quarter" idx="5"/>
          </p:nvPr>
        </p:nvSpPr>
        <p:spPr/>
        <p:txBody>
          <a:bodyPr/>
          <a:lstStyle/>
          <a:p>
            <a:fld id="{9F0189D2-ABD5-4CC6-94E9-4E8181F36DF6}" type="slidenum">
              <a:rPr lang="en-AU" smtClean="0"/>
              <a:t>5</a:t>
            </a:fld>
            <a:endParaRPr lang="en-AU"/>
          </a:p>
        </p:txBody>
      </p:sp>
    </p:spTree>
    <p:extLst>
      <p:ext uri="{BB962C8B-B14F-4D97-AF65-F5344CB8AC3E}">
        <p14:creationId xmlns:p14="http://schemas.microsoft.com/office/powerpoint/2010/main" val="166541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code has principles to promote good consumer outcomes in all these areas</a:t>
            </a:r>
          </a:p>
          <a:p>
            <a:r>
              <a:rPr lang="en-AU" dirty="0"/>
              <a:t>Where possible, the code should make clearer the application of ACL to this sector (Example: product must be fit for purpose)</a:t>
            </a:r>
          </a:p>
          <a:p>
            <a:r>
              <a:rPr lang="en-AU" dirty="0"/>
              <a:t>Where necessary, additional protections should be provided that are specific to energy products and services. (This is partly in recognition that for many people, the reason for entering this market is not for the products or services per se, but for financial benefit arising from investment in the product or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ALSO </a:t>
            </a:r>
            <a:r>
              <a:rPr lang="en-AU" sz="1800" b="0" i="0" dirty="0">
                <a:effectLst/>
                <a:latin typeface="Helvetica" pitchFamily="2" charset="0"/>
              </a:rPr>
              <a:t>e.g. requiring approved equipment from lists such as CEC’s, specific training for installers,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dirty="0">
                <a:effectLst/>
                <a:latin typeface="Helvetica" pitchFamily="2" charset="0"/>
              </a:rPr>
              <a:t>EXPLAIN fit-for-purpose if less than halfway through time</a:t>
            </a:r>
            <a:endParaRPr lang="en-AU" dirty="0">
              <a:effectLst/>
            </a:endParaRPr>
          </a:p>
          <a:p>
            <a:endParaRPr lang="en-AU" dirty="0"/>
          </a:p>
          <a:p>
            <a:endParaRPr lang="en-AU" dirty="0"/>
          </a:p>
        </p:txBody>
      </p:sp>
      <p:sp>
        <p:nvSpPr>
          <p:cNvPr id="4" name="Slide Number Placeholder 3"/>
          <p:cNvSpPr>
            <a:spLocks noGrp="1"/>
          </p:cNvSpPr>
          <p:nvPr>
            <p:ph type="sldNum" sz="quarter" idx="5"/>
          </p:nvPr>
        </p:nvSpPr>
        <p:spPr/>
        <p:txBody>
          <a:bodyPr/>
          <a:lstStyle/>
          <a:p>
            <a:fld id="{9F0189D2-ABD5-4CC6-94E9-4E8181F36DF6}" type="slidenum">
              <a:rPr lang="en-AU" smtClean="0"/>
              <a:t>6</a:t>
            </a:fld>
            <a:endParaRPr lang="en-AU"/>
          </a:p>
        </p:txBody>
      </p:sp>
    </p:spTree>
    <p:extLst>
      <p:ext uri="{BB962C8B-B14F-4D97-AF65-F5344CB8AC3E}">
        <p14:creationId xmlns:p14="http://schemas.microsoft.com/office/powerpoint/2010/main" val="379577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example of how the code works. The code proper has principles to advance good consumer outcomes, which will apply differently to different products and services. This approach aids future-proofing – principles can be applied to products and services that we don’t even know about yet.</a:t>
            </a:r>
          </a:p>
          <a:p>
            <a:r>
              <a:rPr lang="en-AU" dirty="0"/>
              <a:t>Once particular products and services are established, guidelines are developed to guide interpretation of the principles.</a:t>
            </a:r>
          </a:p>
        </p:txBody>
      </p:sp>
      <p:sp>
        <p:nvSpPr>
          <p:cNvPr id="4" name="Slide Number Placeholder 3"/>
          <p:cNvSpPr>
            <a:spLocks noGrp="1"/>
          </p:cNvSpPr>
          <p:nvPr>
            <p:ph type="sldNum" sz="quarter" idx="5"/>
          </p:nvPr>
        </p:nvSpPr>
        <p:spPr/>
        <p:txBody>
          <a:bodyPr/>
          <a:lstStyle/>
          <a:p>
            <a:fld id="{9F0189D2-ABD5-4CC6-94E9-4E8181F36DF6}" type="slidenum">
              <a:rPr lang="en-AU" smtClean="0"/>
              <a:t>7</a:t>
            </a:fld>
            <a:endParaRPr lang="en-AU"/>
          </a:p>
        </p:txBody>
      </p:sp>
    </p:spTree>
    <p:extLst>
      <p:ext uri="{BB962C8B-B14F-4D97-AF65-F5344CB8AC3E}">
        <p14:creationId xmlns:p14="http://schemas.microsoft.com/office/powerpoint/2010/main" val="119024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some issues that were identified during the technical workshop a few weeks ago. Addressing these limits the potential for unexpected adverse outcomes.</a:t>
            </a:r>
          </a:p>
          <a:p>
            <a:endParaRPr lang="en-AU" dirty="0"/>
          </a:p>
          <a:p>
            <a:r>
              <a:rPr lang="en-AU" dirty="0"/>
              <a:t>ALSO DATA</a:t>
            </a:r>
          </a:p>
        </p:txBody>
      </p:sp>
      <p:sp>
        <p:nvSpPr>
          <p:cNvPr id="4" name="Slide Number Placeholder 3"/>
          <p:cNvSpPr>
            <a:spLocks noGrp="1"/>
          </p:cNvSpPr>
          <p:nvPr>
            <p:ph type="sldNum" sz="quarter" idx="5"/>
          </p:nvPr>
        </p:nvSpPr>
        <p:spPr/>
        <p:txBody>
          <a:bodyPr/>
          <a:lstStyle/>
          <a:p>
            <a:fld id="{9F0189D2-ABD5-4CC6-94E9-4E8181F36DF6}" type="slidenum">
              <a:rPr lang="en-AU" smtClean="0"/>
              <a:t>8</a:t>
            </a:fld>
            <a:endParaRPr lang="en-AU"/>
          </a:p>
        </p:txBody>
      </p:sp>
    </p:spTree>
    <p:extLst>
      <p:ext uri="{BB962C8B-B14F-4D97-AF65-F5344CB8AC3E}">
        <p14:creationId xmlns:p14="http://schemas.microsoft.com/office/powerpoint/2010/main" val="337851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AU" sz="1200" kern="1200" dirty="0">
                <a:solidFill>
                  <a:schemeClr val="tx1"/>
                </a:solidFill>
                <a:effectLst/>
                <a:latin typeface="+mn-lt"/>
                <a:ea typeface="+mn-ea"/>
                <a:cs typeface="+mn-cs"/>
              </a:rPr>
              <a:t>The emerging energy products and services market is huge and growing and confusing for customers. Good consumer protections give consumers more certainty and thus more confidence to engage with the market. Think about the lack of consumer confidence in retail energy markets: can you imagine any consumer engaging with that market if they didn’t have to?</a:t>
            </a:r>
          </a:p>
          <a:p>
            <a:pPr rtl="0" eaLnBrk="1" latinLnBrk="0" hangingPunct="1"/>
            <a:r>
              <a:rPr lang="en-AU" sz="1200" kern="1200" dirty="0">
                <a:solidFill>
                  <a:schemeClr val="tx1"/>
                </a:solidFill>
                <a:effectLst/>
                <a:latin typeface="+mn-lt"/>
                <a:ea typeface="+mn-ea"/>
                <a:cs typeface="+mn-cs"/>
              </a:rPr>
              <a:t>Many government solar programs already require participating businesses to be CEC-accredited. The BTM code will be appropriate to be used in this way in future programs</a:t>
            </a:r>
            <a:endParaRPr lang="en-AU" sz="1200" dirty="0">
              <a:effectLst/>
            </a:endParaRPr>
          </a:p>
        </p:txBody>
      </p:sp>
      <p:sp>
        <p:nvSpPr>
          <p:cNvPr id="4" name="Slide Number Placeholder 3"/>
          <p:cNvSpPr>
            <a:spLocks noGrp="1"/>
          </p:cNvSpPr>
          <p:nvPr>
            <p:ph type="sldNum" sz="quarter" idx="5"/>
          </p:nvPr>
        </p:nvSpPr>
        <p:spPr/>
        <p:txBody>
          <a:bodyPr/>
          <a:lstStyle/>
          <a:p>
            <a:fld id="{9F0189D2-ABD5-4CC6-94E9-4E8181F36DF6}" type="slidenum">
              <a:rPr lang="en-AU" smtClean="0"/>
              <a:t>9</a:t>
            </a:fld>
            <a:endParaRPr lang="en-AU"/>
          </a:p>
        </p:txBody>
      </p:sp>
    </p:spTree>
    <p:extLst>
      <p:ext uri="{BB962C8B-B14F-4D97-AF65-F5344CB8AC3E}">
        <p14:creationId xmlns:p14="http://schemas.microsoft.com/office/powerpoint/2010/main" val="95824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5E0B29-5F20-1345-80C1-5F9F76445462}"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102220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5E0B29-5F20-1345-80C1-5F9F76445462}"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346572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5E0B29-5F20-1345-80C1-5F9F76445462}"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428270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5E0B29-5F20-1345-80C1-5F9F76445462}"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48685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5E0B29-5F20-1345-80C1-5F9F76445462}"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126933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5E0B29-5F20-1345-80C1-5F9F76445462}"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16868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5E0B29-5F20-1345-80C1-5F9F76445462}" type="datetimeFigureOut">
              <a:rPr lang="en-US" smtClean="0"/>
              <a:t>2/11/19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386009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5E0B29-5F20-1345-80C1-5F9F76445462}" type="datetimeFigureOut">
              <a:rPr lang="en-US" smtClean="0"/>
              <a:t>2/11/19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405945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E0B29-5F20-1345-80C1-5F9F76445462}" type="datetimeFigureOut">
              <a:rPr lang="en-US" smtClean="0"/>
              <a:t>2/11/19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17500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5E0B29-5F20-1345-80C1-5F9F76445462}"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196954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5E0B29-5F20-1345-80C1-5F9F76445462}"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60303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965E0B29-5F20-1345-80C1-5F9F76445462}" type="datetimeFigureOut">
              <a:rPr lang="en-US" smtClean="0"/>
              <a:pPr/>
              <a:t>2/11/19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F644D6A2-CEFA-554B-865A-C0D09948D5AF}" type="slidenum">
              <a:rPr lang="en-US" smtClean="0"/>
              <a:pPr/>
              <a:t>‹#›</a:t>
            </a:fld>
            <a:endParaRPr lang="en-US" dirty="0"/>
          </a:p>
        </p:txBody>
      </p:sp>
    </p:spTree>
    <p:extLst>
      <p:ext uri="{BB962C8B-B14F-4D97-AF65-F5344CB8AC3E}">
        <p14:creationId xmlns:p14="http://schemas.microsoft.com/office/powerpoint/2010/main" val="427050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ontserrat" panose="00000500000000000000" pitchFamily="2"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ontserrat" panose="000005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ontserrat" panose="000005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ontserrat" panose="000005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ontserrat" panose="000005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ontserrat" panose="000005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dean@renew.org.au" TargetMode="External"/><Relationship Id="rId2" Type="http://schemas.openxmlformats.org/officeDocument/2006/relationships/hyperlink" Target="https://www.cleanenergycouncil.org.au/advocacy-initiatives/behind-the-meter-code"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14.jp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emf"/><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emf"/><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emf"/><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utterstock_548124571.jpg"/>
          <p:cNvPicPr>
            <a:picLocks noChangeAspect="1"/>
          </p:cNvPicPr>
          <p:nvPr/>
        </p:nvPicPr>
        <p:blipFill rotWithShape="1">
          <a:blip r:embed="rId3">
            <a:extLst>
              <a:ext uri="{28A0092B-C50C-407E-A947-70E740481C1C}">
                <a14:useLocalDpi xmlns:a14="http://schemas.microsoft.com/office/drawing/2010/main" val="0"/>
              </a:ext>
            </a:extLst>
          </a:blip>
          <a:srcRect t="-12" b="15639"/>
          <a:stretch/>
        </p:blipFill>
        <p:spPr>
          <a:xfrm>
            <a:off x="0" y="0"/>
            <a:ext cx="9144000" cy="5148000"/>
          </a:xfrm>
          <a:prstGeom prst="rect">
            <a:avLst/>
          </a:prstGeom>
        </p:spPr>
      </p:pic>
      <p:sp>
        <p:nvSpPr>
          <p:cNvPr id="9" name="Rectangle 8"/>
          <p:cNvSpPr/>
          <p:nvPr/>
        </p:nvSpPr>
        <p:spPr>
          <a:xfrm>
            <a:off x="0" y="1843182"/>
            <a:ext cx="4984987" cy="3312675"/>
          </a:xfrm>
          <a:prstGeom prst="rect">
            <a:avLst/>
          </a:prstGeom>
          <a:solidFill>
            <a:srgbClr val="142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5" name="Title 1"/>
          <p:cNvSpPr>
            <a:spLocks noGrp="1"/>
          </p:cNvSpPr>
          <p:nvPr>
            <p:ph type="ctrTitle"/>
          </p:nvPr>
        </p:nvSpPr>
        <p:spPr>
          <a:xfrm>
            <a:off x="113122" y="1994509"/>
            <a:ext cx="4654669" cy="2231629"/>
          </a:xfrm>
        </p:spPr>
        <p:txBody>
          <a:bodyPr anchor="t">
            <a:normAutofit/>
          </a:bodyPr>
          <a:lstStyle/>
          <a:p>
            <a:pPr algn="l">
              <a:spcBef>
                <a:spcPts val="1800"/>
              </a:spcBef>
            </a:pPr>
            <a:r>
              <a:rPr lang="en-US" sz="3100" b="1" dirty="0">
                <a:solidFill>
                  <a:schemeClr val="bg1"/>
                </a:solidFill>
                <a:latin typeface="Verdana" panose="020B0604030504040204" pitchFamily="34" charset="0"/>
                <a:ea typeface="Verdana" panose="020B0604030504040204" pitchFamily="34" charset="0"/>
                <a:cs typeface="Verdana" panose="020B0604030504040204" pitchFamily="34" charset="0"/>
              </a:rPr>
              <a:t>Safeguarding consumer outcomes</a:t>
            </a:r>
            <a:br>
              <a:rPr lang="en-US" sz="3100" b="1"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600" dirty="0">
                <a:solidFill>
                  <a:schemeClr val="bg1"/>
                </a:solidFill>
                <a:latin typeface="Montserrat ExtraBold" panose="00000900000000000000" pitchFamily="2" charset="0"/>
              </a:rPr>
            </a:br>
            <a:r>
              <a:rPr lang="en-US" sz="1800" i="1" dirty="0">
                <a:solidFill>
                  <a:schemeClr val="bg1"/>
                </a:solidFill>
                <a:latin typeface="Georgia" panose="02040502050405020303" pitchFamily="18" charset="0"/>
              </a:rPr>
              <a:t>The Behind-the-Meter Code of Conduct</a:t>
            </a:r>
            <a:br>
              <a:rPr lang="en-US" sz="1800" i="1" dirty="0">
                <a:solidFill>
                  <a:schemeClr val="bg1"/>
                </a:solidFill>
                <a:latin typeface="Georgia" panose="02040502050405020303" pitchFamily="18" charset="0"/>
              </a:rPr>
            </a:br>
            <a:r>
              <a:rPr lang="en-US" sz="1800" i="1" dirty="0">
                <a:solidFill>
                  <a:schemeClr val="bg1"/>
                </a:solidFill>
                <a:latin typeface="Georgia" panose="02040502050405020303" pitchFamily="18" charset="0"/>
              </a:rPr>
              <a:t>and emerging energy services</a:t>
            </a:r>
            <a:endParaRPr lang="en-US" sz="3200" i="1" dirty="0">
              <a:solidFill>
                <a:schemeClr val="bg1"/>
              </a:solidFill>
              <a:latin typeface="Georgia" panose="02040502050405020303" pitchFamily="18" charset="0"/>
              <a:cs typeface="Gotham Medium"/>
            </a:endParaRPr>
          </a:p>
        </p:txBody>
      </p:sp>
      <p:pic>
        <p:nvPicPr>
          <p:cNvPr id="7" name="Picture 6" descr="RENEW_RGB_Primary_Logo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31" y="4683904"/>
            <a:ext cx="1482860" cy="248317"/>
          </a:xfrm>
          <a:prstGeom prst="rect">
            <a:avLst/>
          </a:prstGeom>
        </p:spPr>
      </p:pic>
      <p:sp>
        <p:nvSpPr>
          <p:cNvPr id="2" name="TextBox 1">
            <a:extLst>
              <a:ext uri="{FF2B5EF4-FFF2-40B4-BE49-F238E27FC236}">
                <a16:creationId xmlns:a16="http://schemas.microsoft.com/office/drawing/2014/main" id="{08047D82-E041-4440-BA4A-58186312F194}"/>
              </a:ext>
            </a:extLst>
          </p:cNvPr>
          <p:cNvSpPr txBox="1"/>
          <p:nvPr/>
        </p:nvSpPr>
        <p:spPr>
          <a:xfrm>
            <a:off x="1584875" y="4667279"/>
            <a:ext cx="1482860" cy="276999"/>
          </a:xfrm>
          <a:prstGeom prst="rect">
            <a:avLst/>
          </a:prstGeom>
          <a:noFill/>
        </p:spPr>
        <p:txBody>
          <a:bodyPr wrap="square" lIns="0" tIns="0" rIns="0" bIns="0" rtlCol="0" anchor="b">
            <a:spAutoFit/>
          </a:bodyPr>
          <a:lstStyle/>
          <a:p>
            <a:pPr algn="r"/>
            <a:r>
              <a:rPr lang="en-AU" sz="900" dirty="0">
                <a:solidFill>
                  <a:schemeClr val="bg1"/>
                </a:solidFill>
                <a:latin typeface="Verdana" panose="020B0604030504040204" pitchFamily="34" charset="0"/>
                <a:ea typeface="Verdana" panose="020B0604030504040204" pitchFamily="34" charset="0"/>
                <a:cs typeface="Verdana" panose="020B0604030504040204" pitchFamily="34" charset="0"/>
              </a:rPr>
              <a:t>Dean Lombard</a:t>
            </a:r>
          </a:p>
          <a:p>
            <a:pPr algn="r"/>
            <a:r>
              <a:rPr lang="en-AU" sz="900" dirty="0">
                <a:solidFill>
                  <a:schemeClr val="bg1"/>
                </a:solidFill>
                <a:latin typeface="Verdana" panose="020B0604030504040204" pitchFamily="34" charset="0"/>
                <a:ea typeface="Verdana" panose="020B0604030504040204" pitchFamily="34" charset="0"/>
                <a:cs typeface="Verdana" panose="020B0604030504040204" pitchFamily="34" charset="0"/>
              </a:rPr>
              <a:t>Senior Energy Analyst</a:t>
            </a:r>
          </a:p>
        </p:txBody>
      </p:sp>
    </p:spTree>
    <p:extLst>
      <p:ext uri="{BB962C8B-B14F-4D97-AF65-F5344CB8AC3E}">
        <p14:creationId xmlns:p14="http://schemas.microsoft.com/office/powerpoint/2010/main" val="347186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5549"/>
            <a:ext cx="9144000" cy="4227952"/>
          </a:xfrm>
          <a:prstGeom prst="rect">
            <a:avLst/>
          </a:prstGeom>
          <a:solidFill>
            <a:srgbClr val="E9E3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panose="00000500000000000000" pitchFamily="2" charset="0"/>
            </a:endParaRPr>
          </a:p>
        </p:txBody>
      </p:sp>
      <p:pic>
        <p:nvPicPr>
          <p:cNvPr id="5" name="Picture 4" descr="RENEW_RGB_Primary_Logo_V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061" y="370943"/>
            <a:ext cx="1482860" cy="248317"/>
          </a:xfrm>
          <a:prstGeom prst="rect">
            <a:avLst/>
          </a:prstGeom>
        </p:spPr>
      </p:pic>
      <p:sp>
        <p:nvSpPr>
          <p:cNvPr id="6" name="TextBox 5">
            <a:extLst>
              <a:ext uri="{FF2B5EF4-FFF2-40B4-BE49-F238E27FC236}">
                <a16:creationId xmlns:a16="http://schemas.microsoft.com/office/drawing/2014/main" id="{CD87A91A-818F-B54D-9A58-1C66D31C5280}"/>
              </a:ext>
            </a:extLst>
          </p:cNvPr>
          <p:cNvSpPr txBox="1"/>
          <p:nvPr/>
        </p:nvSpPr>
        <p:spPr>
          <a:xfrm>
            <a:off x="525084" y="1967697"/>
            <a:ext cx="8093832" cy="2123658"/>
          </a:xfrm>
          <a:prstGeom prst="rect">
            <a:avLst/>
          </a:prstGeom>
          <a:noFill/>
        </p:spPr>
        <p:txBody>
          <a:bodyPr wrap="square" rtlCol="0" anchor="ctr">
            <a:spAutoFit/>
          </a:bodyPr>
          <a:lstStyle/>
          <a:p>
            <a:pPr algn="ctr"/>
            <a:r>
              <a:rPr lang="en-AU" sz="3200" i="1" dirty="0">
                <a:solidFill>
                  <a:srgbClr val="2B3990"/>
                </a:solidFill>
                <a:latin typeface="Georgia" panose="02040502050405020303" pitchFamily="18" charset="0"/>
              </a:rPr>
              <a:t>VIRTUOUS CIRCLE</a:t>
            </a:r>
          </a:p>
          <a:p>
            <a:pPr algn="ctr"/>
            <a:r>
              <a:rPr lang="en-AU" sz="2800" i="1" dirty="0">
                <a:solidFill>
                  <a:srgbClr val="2B3990"/>
                </a:solidFill>
                <a:latin typeface="Georgia" panose="02040502050405020303" pitchFamily="18" charset="0"/>
              </a:rPr>
              <a:t>The more businesses that are accredited:</a:t>
            </a:r>
          </a:p>
          <a:p>
            <a:pPr marL="342900" indent="-165100" algn="ctr">
              <a:buFont typeface="Arial" panose="020B0604020202020204" pitchFamily="34" charset="0"/>
              <a:buChar char="•"/>
            </a:pPr>
            <a:r>
              <a:rPr lang="en-AU" sz="2400" i="1" dirty="0">
                <a:solidFill>
                  <a:srgbClr val="2B3990"/>
                </a:solidFill>
                <a:latin typeface="Georgia" panose="02040502050405020303" pitchFamily="18" charset="0"/>
              </a:rPr>
              <a:t>the more accreditation is a market advantage</a:t>
            </a:r>
          </a:p>
          <a:p>
            <a:pPr marL="342900" indent="-165100" algn="ctr">
              <a:buFont typeface="Arial" panose="020B0604020202020204" pitchFamily="34" charset="0"/>
              <a:buChar char="•"/>
            </a:pPr>
            <a:r>
              <a:rPr lang="en-AU" sz="2400" i="1" dirty="0">
                <a:solidFill>
                  <a:srgbClr val="2B3990"/>
                </a:solidFill>
                <a:latin typeface="Georgia" panose="02040502050405020303" pitchFamily="18" charset="0"/>
              </a:rPr>
              <a:t>the cheaper accreditation fees will be</a:t>
            </a:r>
          </a:p>
          <a:p>
            <a:pPr marL="342900" indent="-165100" algn="ctr">
              <a:buFont typeface="Arial" panose="020B0604020202020204" pitchFamily="34" charset="0"/>
              <a:buChar char="•"/>
            </a:pPr>
            <a:r>
              <a:rPr lang="en-AU" sz="2400" i="1" dirty="0">
                <a:solidFill>
                  <a:srgbClr val="2B3990"/>
                </a:solidFill>
                <a:latin typeface="Georgia" panose="02040502050405020303" pitchFamily="18" charset="0"/>
              </a:rPr>
              <a:t>the more the code is a consumer benefit</a:t>
            </a:r>
          </a:p>
        </p:txBody>
      </p:sp>
    </p:spTree>
    <p:extLst>
      <p:ext uri="{BB962C8B-B14F-4D97-AF65-F5344CB8AC3E}">
        <p14:creationId xmlns:p14="http://schemas.microsoft.com/office/powerpoint/2010/main" val="291675066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142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3" name="Title 1"/>
          <p:cNvSpPr>
            <a:spLocks noGrp="1"/>
          </p:cNvSpPr>
          <p:nvPr/>
        </p:nvSpPr>
        <p:spPr>
          <a:xfrm>
            <a:off x="498539" y="790029"/>
            <a:ext cx="8276301" cy="1364748"/>
          </a:xfrm>
          <a:prstGeom prst="rect">
            <a:avLst/>
          </a:prstGeom>
        </p:spPr>
        <p:txBody>
          <a:bodyPr anchor="b" anchorCtr="0">
            <a:normAutofit fontScale="97500"/>
          </a:bodyPr>
          <a:lstStyle>
            <a:lvl1pPr algn="l" defTabSz="457200" rtl="0" eaLnBrk="1" latinLnBrk="0" hangingPunct="1">
              <a:spcBef>
                <a:spcPct val="0"/>
              </a:spcBef>
              <a:buNone/>
              <a:defRPr sz="2600" kern="1200">
                <a:solidFill>
                  <a:schemeClr val="bg1"/>
                </a:solidFill>
                <a:latin typeface="Tahoma"/>
                <a:ea typeface="+mj-ea"/>
                <a:cs typeface="Tahoma"/>
              </a:defRPr>
            </a:lvl1pPr>
          </a:lstStyle>
          <a:p>
            <a:r>
              <a:rPr lang="en-US" b="1" kern="1200" dirty="0">
                <a:latin typeface="Verdana" panose="020B0604030504040204" pitchFamily="34" charset="0"/>
                <a:ea typeface="Verdana" panose="020B0604030504040204" pitchFamily="34" charset="0"/>
                <a:cs typeface="Verdana" panose="020B0604030504040204" pitchFamily="34" charset="0"/>
              </a:rPr>
              <a:t>Thank you</a:t>
            </a:r>
          </a:p>
          <a:p>
            <a:endParaRPr lang="en-US" kern="12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More information:</a:t>
            </a:r>
          </a:p>
          <a:p>
            <a:r>
              <a:rPr lang="en-US" sz="16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cleanenergycouncil.org.au/advocacy-initiatives/behind-the-meter-code</a:t>
            </a:r>
            <a:endParaRPr lang="en-US" sz="1600" kern="12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ubtitle 2"/>
          <p:cNvSpPr>
            <a:spLocks noGrp="1"/>
          </p:cNvSpPr>
          <p:nvPr/>
        </p:nvSpPr>
        <p:spPr>
          <a:xfrm>
            <a:off x="498540" y="2514039"/>
            <a:ext cx="2746309" cy="811260"/>
          </a:xfrm>
          <a:prstGeom prst="rect">
            <a:avLst/>
          </a:prstGeom>
        </p:spPr>
        <p:txBody>
          <a:bodyPr>
            <a:normAutofit/>
          </a:bodyPr>
          <a:lstStyle>
            <a:lvl1pPr marL="0" indent="0" algn="l" defTabSz="457200" rtl="0" eaLnBrk="1" latinLnBrk="0" hangingPunct="1">
              <a:spcBef>
                <a:spcPct val="20000"/>
              </a:spcBef>
              <a:buFont typeface="Arial"/>
              <a:buNone/>
              <a:defRPr sz="1000" b="0" i="1" kern="1200">
                <a:solidFill>
                  <a:srgbClr val="FFFFFF"/>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kern="1200" dirty="0">
                <a:latin typeface="Verdana" panose="020B0604030504040204" pitchFamily="34" charset="0"/>
                <a:ea typeface="Verdana" panose="020B0604030504040204" pitchFamily="34" charset="0"/>
                <a:cs typeface="Verdana" panose="020B0604030504040204" pitchFamily="34" charset="0"/>
              </a:rPr>
              <a:t>Dean Lombard</a:t>
            </a:r>
          </a:p>
          <a:p>
            <a:r>
              <a:rPr lang="en-US" sz="1400" dirty="0" err="1">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dean@renew.org.au</a:t>
            </a:r>
            <a:endParaRPr lang="en-US" sz="1400" kern="12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RENEW_RGB_Primary_Logo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981" y="4535920"/>
            <a:ext cx="1482860" cy="248317"/>
          </a:xfrm>
          <a:prstGeom prst="rect">
            <a:avLst/>
          </a:prstGeom>
        </p:spPr>
      </p:pic>
      <p:sp>
        <p:nvSpPr>
          <p:cNvPr id="11" name="TextBox 10">
            <a:extLst>
              <a:ext uri="{FF2B5EF4-FFF2-40B4-BE49-F238E27FC236}">
                <a16:creationId xmlns:a16="http://schemas.microsoft.com/office/drawing/2014/main" id="{23975A9B-6F67-4F4C-A3AF-09C4644A76E1}"/>
              </a:ext>
            </a:extLst>
          </p:cNvPr>
          <p:cNvSpPr txBox="1"/>
          <p:nvPr/>
        </p:nvSpPr>
        <p:spPr>
          <a:xfrm>
            <a:off x="442712" y="3843422"/>
            <a:ext cx="6480110" cy="1015663"/>
          </a:xfrm>
          <a:prstGeom prst="rect">
            <a:avLst/>
          </a:prstGeom>
          <a:noFill/>
        </p:spPr>
        <p:txBody>
          <a:bodyPr wrap="square" rtlCol="0" anchor="b">
            <a:spAutoFit/>
          </a:bodyPr>
          <a:lstStyle/>
          <a:p>
            <a:r>
              <a:rPr lang="en-AU" sz="1200" i="1" dirty="0" err="1">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Renew’s</a:t>
            </a:r>
            <a:r>
              <a:rPr lang="en-AU" sz="1200" i="1"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 participation in the BTM Code project was funded by Energy Consumers Australia (</a:t>
            </a:r>
            <a:r>
              <a:rPr lang="en-AU" sz="1200" i="1" dirty="0" err="1">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www.energyconsumersaustralia.com.au</a:t>
            </a:r>
            <a:r>
              <a:rPr lang="en-AU" sz="1200" i="1"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 as part of its grants process for consumer advocacy and research projects for the benefit of consumers of electricity and natural gas. The views expressed in this presentation do not necessarily reflect the views of Energy Consumers Australia.</a:t>
            </a:r>
          </a:p>
        </p:txBody>
      </p:sp>
    </p:spTree>
    <p:extLst>
      <p:ext uri="{BB962C8B-B14F-4D97-AF65-F5344CB8AC3E}">
        <p14:creationId xmlns:p14="http://schemas.microsoft.com/office/powerpoint/2010/main" val="3354497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nvSpPr>
        <p:spPr>
          <a:xfrm>
            <a:off x="252079" y="256189"/>
            <a:ext cx="2264491" cy="565604"/>
          </a:xfrm>
          <a:prstGeom prst="rect">
            <a:avLst/>
          </a:prstGeom>
        </p:spPr>
        <p:txBody>
          <a:bodyPr lIns="0" tIns="0" rIns="0" bIns="0">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kern="1200" dirty="0">
                <a:latin typeface="Verdana" panose="020B0604030504040204" pitchFamily="34" charset="0"/>
                <a:ea typeface="Verdana" panose="020B0604030504040204" pitchFamily="34" charset="0"/>
                <a:cs typeface="Verdana" panose="020B0604030504040204" pitchFamily="34" charset="0"/>
              </a:rPr>
              <a:t>The problem</a:t>
            </a:r>
          </a:p>
        </p:txBody>
      </p:sp>
      <p:pic>
        <p:nvPicPr>
          <p:cNvPr id="7" name="Picture 6" descr="RENEW_RGB_Primary_Logo_V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061" y="372545"/>
            <a:ext cx="1482860" cy="248317"/>
          </a:xfrm>
          <a:prstGeom prst="rect">
            <a:avLst/>
          </a:prstGeom>
        </p:spPr>
      </p:pic>
      <p:sp>
        <p:nvSpPr>
          <p:cNvPr id="8" name="TextBox 7"/>
          <p:cNvSpPr txBox="1"/>
          <p:nvPr/>
        </p:nvSpPr>
        <p:spPr>
          <a:xfrm>
            <a:off x="139689" y="584664"/>
            <a:ext cx="2467745" cy="3785652"/>
          </a:xfrm>
          <a:prstGeom prst="rect">
            <a:avLst/>
          </a:prstGeom>
          <a:noFill/>
        </p:spPr>
        <p:txBody>
          <a:bodyPr wrap="square" rtlCol="0" anchor="b">
            <a:spAutoFit/>
          </a:bodyPr>
          <a:lstStyle/>
          <a:p>
            <a:r>
              <a:rPr lang="en-AU" sz="2000" dirty="0">
                <a:solidFill>
                  <a:srgbClr val="2B3990"/>
                </a:solidFill>
                <a:latin typeface="Verdana" panose="020B0604030504040204" pitchFamily="34" charset="0"/>
                <a:ea typeface="Verdana" panose="020B0604030504040204" pitchFamily="34" charset="0"/>
                <a:cs typeface="Verdana" panose="020B0604030504040204" pitchFamily="34" charset="0"/>
              </a:rPr>
              <a:t>Energy consumer protections are predicated on sales of energy in the NEM. Transactions outside this are not captured by the National Energy Consumer Framework (NECF).</a:t>
            </a:r>
          </a:p>
        </p:txBody>
      </p:sp>
      <p:pic>
        <p:nvPicPr>
          <p:cNvPr id="3" name="Picture 2" descr="Diagram of NECF and non-NECF relationships">
            <a:extLst>
              <a:ext uri="{FF2B5EF4-FFF2-40B4-BE49-F238E27FC236}">
                <a16:creationId xmlns:a16="http://schemas.microsoft.com/office/drawing/2014/main" id="{AB0D3A34-7A74-4CC2-A321-0A366AB290FA}"/>
              </a:ext>
            </a:extLst>
          </p:cNvPr>
          <p:cNvPicPr>
            <a:picLocks noChangeAspect="1"/>
          </p:cNvPicPr>
          <p:nvPr/>
        </p:nvPicPr>
        <p:blipFill rotWithShape="1">
          <a:blip r:embed="rId4">
            <a:extLst>
              <a:ext uri="{28A0092B-C50C-407E-A947-70E740481C1C}">
                <a14:useLocalDpi xmlns:a14="http://schemas.microsoft.com/office/drawing/2010/main" val="0"/>
              </a:ext>
            </a:extLst>
          </a:blip>
          <a:srcRect l="-636" r="-2"/>
          <a:stretch/>
        </p:blipFill>
        <p:spPr>
          <a:xfrm>
            <a:off x="2516570" y="550414"/>
            <a:ext cx="6752994" cy="4619708"/>
          </a:xfrm>
          <a:prstGeom prst="rect">
            <a:avLst/>
          </a:prstGeom>
        </p:spPr>
      </p:pic>
      <p:sp>
        <p:nvSpPr>
          <p:cNvPr id="11" name="Speech Bubble: Oval 10">
            <a:extLst>
              <a:ext uri="{FF2B5EF4-FFF2-40B4-BE49-F238E27FC236}">
                <a16:creationId xmlns:a16="http://schemas.microsoft.com/office/drawing/2014/main" id="{D9CC2E9A-D2CF-4807-9F4F-B38CE2F9C6E8}"/>
              </a:ext>
            </a:extLst>
          </p:cNvPr>
          <p:cNvSpPr/>
          <p:nvPr/>
        </p:nvSpPr>
        <p:spPr>
          <a:xfrm>
            <a:off x="8058320" y="550413"/>
            <a:ext cx="1180852" cy="944365"/>
          </a:xfrm>
          <a:prstGeom prst="wedgeEllipseCallout">
            <a:avLst>
              <a:gd name="adj1" fmla="val -68122"/>
              <a:gd name="adj2" fmla="val 18676"/>
            </a:avLst>
          </a:prstGeom>
          <a:solidFill>
            <a:srgbClr val="FFFFFF"/>
          </a:solidFill>
          <a:ln w="3175">
            <a:noFill/>
          </a:ln>
          <a:scene3d>
            <a:camera prst="orthographicFront"/>
            <a:lightRig rig="threePt" dir="t"/>
          </a:scene3d>
          <a:sp3d>
            <a:bevelT/>
          </a:sp3d>
        </p:spPr>
        <p:txBody>
          <a:bodyPr rtlCol="0" anchor="ctr">
            <a:noAutofit/>
          </a:bodyPr>
          <a:lstStyle/>
          <a:p>
            <a:pPr algn="ctr"/>
            <a:r>
              <a:rPr lang="en-AU" sz="1600" dirty="0">
                <a:latin typeface="Verdana" panose="020B0604030504040204" pitchFamily="34" charset="0"/>
                <a:ea typeface="Verdana" panose="020B0604030504040204" pitchFamily="34" charset="0"/>
                <a:cs typeface="Verdana" panose="020B0604030504040204" pitchFamily="34" charset="0"/>
              </a:rPr>
              <a:t>VPPs go here</a:t>
            </a:r>
          </a:p>
        </p:txBody>
      </p:sp>
    </p:spTree>
    <p:extLst>
      <p:ext uri="{BB962C8B-B14F-4D97-AF65-F5344CB8AC3E}">
        <p14:creationId xmlns:p14="http://schemas.microsoft.com/office/powerpoint/2010/main" val="122712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90E766D-29B0-4A38-BBE8-8B0C50CC97DB}"/>
              </a:ext>
            </a:extLst>
          </p:cNvPr>
          <p:cNvGrpSpPr/>
          <p:nvPr/>
        </p:nvGrpSpPr>
        <p:grpSpPr>
          <a:xfrm>
            <a:off x="435541" y="3380091"/>
            <a:ext cx="8272917" cy="796277"/>
            <a:chOff x="2778851" y="3615329"/>
            <a:chExt cx="5494066" cy="520243"/>
          </a:xfrm>
        </p:grpSpPr>
        <p:pic>
          <p:nvPicPr>
            <p:cNvPr id="14" name="Picture 13">
              <a:extLst>
                <a:ext uri="{FF2B5EF4-FFF2-40B4-BE49-F238E27FC236}">
                  <a16:creationId xmlns:a16="http://schemas.microsoft.com/office/drawing/2014/main" id="{A3D5D207-31FE-4744-8C40-4862DD2D5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851" y="3705713"/>
              <a:ext cx="980937" cy="339475"/>
            </a:xfrm>
            <a:prstGeom prst="rect">
              <a:avLst/>
            </a:prstGeom>
          </p:spPr>
        </p:pic>
        <p:pic>
          <p:nvPicPr>
            <p:cNvPr id="15" name="Picture 14">
              <a:extLst>
                <a:ext uri="{FF2B5EF4-FFF2-40B4-BE49-F238E27FC236}">
                  <a16:creationId xmlns:a16="http://schemas.microsoft.com/office/drawing/2014/main" id="{A403A758-DFC3-42ED-BB43-3D67318FC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7605" y="3700018"/>
              <a:ext cx="980936" cy="350864"/>
            </a:xfrm>
            <a:prstGeom prst="rect">
              <a:avLst/>
            </a:prstGeom>
          </p:spPr>
        </p:pic>
        <p:pic>
          <p:nvPicPr>
            <p:cNvPr id="16" name="Picture 15">
              <a:extLst>
                <a:ext uri="{FF2B5EF4-FFF2-40B4-BE49-F238E27FC236}">
                  <a16:creationId xmlns:a16="http://schemas.microsoft.com/office/drawing/2014/main" id="{7EA336BF-9CCC-4930-A917-25D8CC053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981" y="3677419"/>
              <a:ext cx="980936" cy="396062"/>
            </a:xfrm>
            <a:prstGeom prst="rect">
              <a:avLst/>
            </a:prstGeom>
          </p:spPr>
        </p:pic>
        <p:pic>
          <p:nvPicPr>
            <p:cNvPr id="17" name="Picture 16">
              <a:extLst>
                <a:ext uri="{FF2B5EF4-FFF2-40B4-BE49-F238E27FC236}">
                  <a16:creationId xmlns:a16="http://schemas.microsoft.com/office/drawing/2014/main" id="{1E9BF08B-8EB3-4DDD-B97F-9FA9390575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228" y="3615329"/>
              <a:ext cx="980937" cy="520243"/>
            </a:xfrm>
            <a:prstGeom prst="rect">
              <a:avLst/>
            </a:prstGeom>
          </p:spPr>
        </p:pic>
      </p:grpSp>
      <p:pic>
        <p:nvPicPr>
          <p:cNvPr id="11" name="Picture 10" descr="A person standing in front of a group of people posing for a photo&#13;&#10;&#13;&#10;Description automatically generated">
            <a:extLst>
              <a:ext uri="{FF2B5EF4-FFF2-40B4-BE49-F238E27FC236}">
                <a16:creationId xmlns:a16="http://schemas.microsoft.com/office/drawing/2014/main" id="{D7A06B1D-8271-D14E-9669-A67B48490CE3}"/>
              </a:ext>
            </a:extLst>
          </p:cNvPr>
          <p:cNvPicPr>
            <a:picLocks noChangeAspect="1"/>
          </p:cNvPicPr>
          <p:nvPr/>
        </p:nvPicPr>
        <p:blipFill rotWithShape="1">
          <a:blip r:embed="rId7">
            <a:extLst>
              <a:ext uri="{28A0092B-C50C-407E-A947-70E740481C1C}">
                <a14:useLocalDpi xmlns:a14="http://schemas.microsoft.com/office/drawing/2010/main" val="0"/>
              </a:ext>
            </a:extLst>
          </a:blip>
          <a:srcRect t="14182"/>
          <a:stretch/>
        </p:blipFill>
        <p:spPr>
          <a:xfrm>
            <a:off x="3100257" y="998800"/>
            <a:ext cx="3747326" cy="2411917"/>
          </a:xfrm>
          <a:prstGeom prst="rect">
            <a:avLst/>
          </a:prstGeom>
        </p:spPr>
      </p:pic>
      <p:sp>
        <p:nvSpPr>
          <p:cNvPr id="5" name="Subtitle 2"/>
          <p:cNvSpPr>
            <a:spLocks noGrp="1"/>
          </p:cNvSpPr>
          <p:nvPr/>
        </p:nvSpPr>
        <p:spPr>
          <a:xfrm>
            <a:off x="252079" y="256189"/>
            <a:ext cx="2724264" cy="680442"/>
          </a:xfrm>
          <a:prstGeom prst="rect">
            <a:avLst/>
          </a:prstGeom>
        </p:spPr>
        <p:txBody>
          <a:bodyPr lIns="0" tIns="0" rIns="0" bIns="0">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kern="1200" dirty="0">
                <a:latin typeface="Verdana" panose="020B0604030504040204" pitchFamily="34" charset="0"/>
                <a:ea typeface="Verdana" panose="020B0604030504040204" pitchFamily="34" charset="0"/>
                <a:cs typeface="Verdana" panose="020B0604030504040204" pitchFamily="34" charset="0"/>
              </a:rPr>
              <a:t>The solution?</a:t>
            </a:r>
          </a:p>
        </p:txBody>
      </p:sp>
      <p:pic>
        <p:nvPicPr>
          <p:cNvPr id="7" name="Picture 6" descr="RENEW_RGB_Primary_Logo_V2.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9061" y="369673"/>
            <a:ext cx="1482860" cy="248317"/>
          </a:xfrm>
          <a:prstGeom prst="rect">
            <a:avLst/>
          </a:prstGeom>
        </p:spPr>
      </p:pic>
      <p:sp>
        <p:nvSpPr>
          <p:cNvPr id="8" name="TextBox 7"/>
          <p:cNvSpPr txBox="1"/>
          <p:nvPr/>
        </p:nvSpPr>
        <p:spPr>
          <a:xfrm>
            <a:off x="132450" y="582187"/>
            <a:ext cx="2384121" cy="2554545"/>
          </a:xfrm>
          <a:prstGeom prst="rect">
            <a:avLst/>
          </a:prstGeom>
          <a:noFill/>
        </p:spPr>
        <p:txBody>
          <a:bodyPr wrap="square" rtlCol="0" anchor="b">
            <a:spAutoFit/>
          </a:bodyPr>
          <a:lstStyle/>
          <a:p>
            <a:r>
              <a:rPr lang="en-AU" sz="2000" dirty="0">
                <a:solidFill>
                  <a:srgbClr val="2B3990"/>
                </a:solidFill>
                <a:latin typeface="Verdana" panose="020B0604030504040204" pitchFamily="34" charset="0"/>
                <a:ea typeface="Verdana" panose="020B0604030504040204" pitchFamily="34" charset="0"/>
                <a:cs typeface="Verdana" panose="020B0604030504040204" pitchFamily="34" charset="0"/>
              </a:rPr>
              <a:t>2016 COAG Energy Council consultation on consumer protections for behind-the-meter products and services.</a:t>
            </a:r>
          </a:p>
        </p:txBody>
      </p:sp>
      <p:pic>
        <p:nvPicPr>
          <p:cNvPr id="4" name="Picture 3" descr="COAG Energy Council in 2017">
            <a:extLst>
              <a:ext uri="{FF2B5EF4-FFF2-40B4-BE49-F238E27FC236}">
                <a16:creationId xmlns:a16="http://schemas.microsoft.com/office/drawing/2014/main" id="{89B50E1A-A343-4F78-82ED-660220BCBA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9388" y="1003219"/>
            <a:ext cx="3805608" cy="2449428"/>
          </a:xfrm>
          <a:prstGeom prst="rect">
            <a:avLst/>
          </a:prstGeom>
        </p:spPr>
      </p:pic>
      <p:sp>
        <p:nvSpPr>
          <p:cNvPr id="6" name="Thought Bubble: Cloud 5">
            <a:extLst>
              <a:ext uri="{FF2B5EF4-FFF2-40B4-BE49-F238E27FC236}">
                <a16:creationId xmlns:a16="http://schemas.microsoft.com/office/drawing/2014/main" id="{E1267596-FD07-4C60-A8D2-AD98D57A19A4}"/>
              </a:ext>
            </a:extLst>
          </p:cNvPr>
          <p:cNvSpPr/>
          <p:nvPr/>
        </p:nvSpPr>
        <p:spPr>
          <a:xfrm>
            <a:off x="2381703" y="222096"/>
            <a:ext cx="1277544" cy="736363"/>
          </a:xfrm>
          <a:prstGeom prst="cloudCallout">
            <a:avLst>
              <a:gd name="adj1" fmla="val 58287"/>
              <a:gd name="adj2" fmla="val 69492"/>
            </a:avLst>
          </a:prstGeom>
          <a:solidFill>
            <a:schemeClr val="bg1"/>
          </a:solidFill>
          <a:ln>
            <a:noFill/>
          </a:ln>
          <a:scene3d>
            <a:camera prst="orthographicFront"/>
            <a:lightRig rig="threePt" dir="t"/>
          </a:scene3d>
          <a:sp3d>
            <a:bevelT/>
          </a:sp3d>
        </p:spPr>
        <p:txBody>
          <a:bodyPr rtlCol="0" anchor="ctr">
            <a:noAutofit/>
          </a:bodyPr>
          <a:lstStyle/>
          <a:p>
            <a:pPr algn="ctr"/>
            <a:r>
              <a:rPr lang="en-AU" sz="1200" dirty="0">
                <a:latin typeface="Verdana" panose="020B0604030504040204" pitchFamily="34" charset="0"/>
                <a:ea typeface="Verdana" panose="020B0604030504040204" pitchFamily="34" charset="0"/>
                <a:cs typeface="Verdana" panose="020B0604030504040204" pitchFamily="34" charset="0"/>
              </a:rPr>
              <a:t>Caveat emptor?</a:t>
            </a:r>
          </a:p>
        </p:txBody>
      </p:sp>
      <p:sp>
        <p:nvSpPr>
          <p:cNvPr id="10" name="Thought Bubble: Cloud 9">
            <a:extLst>
              <a:ext uri="{FF2B5EF4-FFF2-40B4-BE49-F238E27FC236}">
                <a16:creationId xmlns:a16="http://schemas.microsoft.com/office/drawing/2014/main" id="{8B0B24E3-9593-4660-A532-9E1EE137A9CF}"/>
              </a:ext>
            </a:extLst>
          </p:cNvPr>
          <p:cNvSpPr/>
          <p:nvPr/>
        </p:nvSpPr>
        <p:spPr>
          <a:xfrm>
            <a:off x="4301150" y="95482"/>
            <a:ext cx="2077377" cy="659959"/>
          </a:xfrm>
          <a:prstGeom prst="cloudCallout">
            <a:avLst>
              <a:gd name="adj1" fmla="val -12500"/>
              <a:gd name="adj2" fmla="val 97440"/>
            </a:avLst>
          </a:prstGeom>
          <a:solidFill>
            <a:schemeClr val="bg1"/>
          </a:solidFill>
          <a:ln>
            <a:noFill/>
          </a:ln>
          <a:scene3d>
            <a:camera prst="orthographicFront"/>
            <a:lightRig rig="threePt" dir="t"/>
          </a:scene3d>
          <a:sp3d>
            <a:bevelT/>
          </a:sp3d>
        </p:spPr>
        <p:txBody>
          <a:bodyPr rtlCol="0" anchor="ctr">
            <a:noAutofit/>
          </a:bodyPr>
          <a:lstStyle/>
          <a:p>
            <a:pPr algn="ctr"/>
            <a:r>
              <a:rPr lang="en-AU" sz="1200" dirty="0">
                <a:latin typeface="Verdana" panose="020B0604030504040204" pitchFamily="34" charset="0"/>
                <a:ea typeface="Verdana" panose="020B0604030504040204" pitchFamily="34" charset="0"/>
                <a:cs typeface="Verdana" panose="020B0604030504040204" pitchFamily="34" charset="0"/>
              </a:rPr>
              <a:t>More regulation?!?</a:t>
            </a:r>
          </a:p>
        </p:txBody>
      </p:sp>
      <p:sp>
        <p:nvSpPr>
          <p:cNvPr id="12" name="Thought Bubble: Cloud 11">
            <a:extLst>
              <a:ext uri="{FF2B5EF4-FFF2-40B4-BE49-F238E27FC236}">
                <a16:creationId xmlns:a16="http://schemas.microsoft.com/office/drawing/2014/main" id="{45C7903A-7553-43FF-871F-C3D55F5116AC}"/>
              </a:ext>
            </a:extLst>
          </p:cNvPr>
          <p:cNvSpPr/>
          <p:nvPr/>
        </p:nvSpPr>
        <p:spPr>
          <a:xfrm>
            <a:off x="6785099" y="43477"/>
            <a:ext cx="1839271" cy="937608"/>
          </a:xfrm>
          <a:prstGeom prst="cloudCallout">
            <a:avLst>
              <a:gd name="adj1" fmla="val -61805"/>
              <a:gd name="adj2" fmla="val 56476"/>
            </a:avLst>
          </a:prstGeom>
          <a:solidFill>
            <a:schemeClr val="bg1"/>
          </a:solidFill>
          <a:ln>
            <a:noFill/>
          </a:ln>
          <a:scene3d>
            <a:camera prst="orthographicFront"/>
            <a:lightRig rig="threePt" dir="t"/>
          </a:scene3d>
          <a:sp3d>
            <a:bevelT/>
          </a:sp3d>
        </p:spPr>
        <p:txBody>
          <a:bodyPr rtlCol="0" anchor="ctr">
            <a:noAutofit/>
          </a:bodyPr>
          <a:lstStyle/>
          <a:p>
            <a:pPr algn="ctr"/>
            <a:r>
              <a:rPr lang="en-AU" sz="1200" dirty="0">
                <a:latin typeface="Verdana" panose="020B0604030504040204" pitchFamily="34" charset="0"/>
                <a:ea typeface="Verdana" panose="020B0604030504040204" pitchFamily="34" charset="0"/>
                <a:cs typeface="Verdana" panose="020B0604030504040204" pitchFamily="34" charset="0"/>
              </a:rPr>
              <a:t>Redefine the scope of NECF?!?</a:t>
            </a:r>
          </a:p>
        </p:txBody>
      </p:sp>
      <p:sp>
        <p:nvSpPr>
          <p:cNvPr id="9" name="Speech Bubble: Oval 8">
            <a:extLst>
              <a:ext uri="{FF2B5EF4-FFF2-40B4-BE49-F238E27FC236}">
                <a16:creationId xmlns:a16="http://schemas.microsoft.com/office/drawing/2014/main" id="{76A267F3-8D30-4B13-ADCD-EB6865406782}"/>
              </a:ext>
            </a:extLst>
          </p:cNvPr>
          <p:cNvSpPr/>
          <p:nvPr/>
        </p:nvSpPr>
        <p:spPr>
          <a:xfrm>
            <a:off x="7146328" y="1493502"/>
            <a:ext cx="2067484" cy="1575796"/>
          </a:xfrm>
          <a:prstGeom prst="wedgeEllipseCallout">
            <a:avLst>
              <a:gd name="adj1" fmla="val -74673"/>
              <a:gd name="adj2" fmla="val -12105"/>
            </a:avLst>
          </a:prstGeom>
          <a:solidFill>
            <a:schemeClr val="bg1"/>
          </a:solidFill>
          <a:ln>
            <a:noFill/>
          </a:ln>
          <a:scene3d>
            <a:camera prst="orthographicFront"/>
            <a:lightRig rig="threePt" dir="t"/>
          </a:scene3d>
          <a:sp3d>
            <a:bevelT/>
          </a:sp3d>
        </p:spPr>
        <p:txBody>
          <a:bodyPr rtlCol="0" anchor="ctr">
            <a:noAutofit/>
          </a:bodyPr>
          <a:lstStyle/>
          <a:p>
            <a:pPr algn="ctr"/>
            <a:r>
              <a:rPr lang="en-AU" sz="1600" b="1" dirty="0">
                <a:latin typeface="Verdana" panose="020B0604030504040204" pitchFamily="34" charset="0"/>
                <a:ea typeface="Verdana" panose="020B0604030504040204" pitchFamily="34" charset="0"/>
                <a:cs typeface="Verdana" panose="020B0604030504040204" pitchFamily="34" charset="0"/>
              </a:rPr>
              <a:t>A voluntary industry code of conduct!</a:t>
            </a:r>
          </a:p>
        </p:txBody>
      </p:sp>
      <p:pic>
        <p:nvPicPr>
          <p:cNvPr id="21" name="Picture 20">
            <a:extLst>
              <a:ext uri="{FF2B5EF4-FFF2-40B4-BE49-F238E27FC236}">
                <a16:creationId xmlns:a16="http://schemas.microsoft.com/office/drawing/2014/main" id="{984DE9C1-81D0-4143-ACEF-BC15E9E06D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799" y="4291775"/>
            <a:ext cx="1391422" cy="516598"/>
          </a:xfrm>
          <a:prstGeom prst="rect">
            <a:avLst/>
          </a:prstGeom>
        </p:spPr>
      </p:pic>
      <p:grpSp>
        <p:nvGrpSpPr>
          <p:cNvPr id="25" name="Group 24">
            <a:extLst>
              <a:ext uri="{FF2B5EF4-FFF2-40B4-BE49-F238E27FC236}">
                <a16:creationId xmlns:a16="http://schemas.microsoft.com/office/drawing/2014/main" id="{832AECEF-555F-4EEB-8C41-C0598DC04758}"/>
              </a:ext>
            </a:extLst>
          </p:cNvPr>
          <p:cNvGrpSpPr/>
          <p:nvPr/>
        </p:nvGrpSpPr>
        <p:grpSpPr>
          <a:xfrm>
            <a:off x="2808413" y="4010944"/>
            <a:ext cx="5900045" cy="1080295"/>
            <a:chOff x="4425331" y="4279509"/>
            <a:chExt cx="3794143" cy="708684"/>
          </a:xfrm>
        </p:grpSpPr>
        <p:pic>
          <p:nvPicPr>
            <p:cNvPr id="20" name="Picture 19">
              <a:extLst>
                <a:ext uri="{FF2B5EF4-FFF2-40B4-BE49-F238E27FC236}">
                  <a16:creationId xmlns:a16="http://schemas.microsoft.com/office/drawing/2014/main" id="{BA0E113D-F9D0-44BB-AB21-D123B6B2047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5331" y="4492221"/>
              <a:ext cx="874051" cy="283260"/>
            </a:xfrm>
            <a:prstGeom prst="rect">
              <a:avLst/>
            </a:prstGeom>
          </p:spPr>
        </p:pic>
        <p:pic>
          <p:nvPicPr>
            <p:cNvPr id="22" name="Picture 21">
              <a:extLst>
                <a:ext uri="{FF2B5EF4-FFF2-40B4-BE49-F238E27FC236}">
                  <a16:creationId xmlns:a16="http://schemas.microsoft.com/office/drawing/2014/main" id="{28CCA036-1D4A-46DD-AA8F-E55A96931B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45423" y="4516780"/>
              <a:ext cx="874051" cy="234143"/>
            </a:xfrm>
            <a:prstGeom prst="rect">
              <a:avLst/>
            </a:prstGeom>
          </p:spPr>
        </p:pic>
        <p:pic>
          <p:nvPicPr>
            <p:cNvPr id="23" name="Picture 22">
              <a:extLst>
                <a:ext uri="{FF2B5EF4-FFF2-40B4-BE49-F238E27FC236}">
                  <a16:creationId xmlns:a16="http://schemas.microsoft.com/office/drawing/2014/main" id="{E30AD660-74DE-4ABD-A8C8-29BFC96016F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8369" y="4279509"/>
              <a:ext cx="608068" cy="708684"/>
            </a:xfrm>
            <a:prstGeom prst="rect">
              <a:avLst/>
            </a:prstGeom>
          </p:spPr>
        </p:pic>
      </p:grpSp>
      <p:sp>
        <p:nvSpPr>
          <p:cNvPr id="2" name="Rectangle 1">
            <a:extLst>
              <a:ext uri="{FF2B5EF4-FFF2-40B4-BE49-F238E27FC236}">
                <a16:creationId xmlns:a16="http://schemas.microsoft.com/office/drawing/2014/main" id="{B48DF77D-1852-46C6-B002-D5B2A66A4CC8}"/>
              </a:ext>
            </a:extLst>
          </p:cNvPr>
          <p:cNvSpPr/>
          <p:nvPr/>
        </p:nvSpPr>
        <p:spPr>
          <a:xfrm>
            <a:off x="7780725" y="1131178"/>
            <a:ext cx="793808" cy="523220"/>
          </a:xfrm>
          <a:prstGeom prst="rect">
            <a:avLst/>
          </a:prstGeom>
        </p:spPr>
        <p:txBody>
          <a:bodyPr wrap="none">
            <a:spAutoFit/>
          </a:bodyPr>
          <a:lstStyle/>
          <a:p>
            <a:pPr algn="ctr"/>
            <a:r>
              <a:rPr lang="en-AU" sz="2800" baseline="30000" dirty="0">
                <a:solidFill>
                  <a:srgbClr val="2B3990"/>
                </a:solidFill>
                <a:latin typeface="Verdana" panose="020B0604030504040204" pitchFamily="34" charset="0"/>
                <a:ea typeface="Verdana" panose="020B0604030504040204" pitchFamily="34" charset="0"/>
                <a:cs typeface="Verdana" panose="020B0604030504040204" pitchFamily="34" charset="0"/>
              </a:rPr>
              <a:t>2017</a:t>
            </a:r>
            <a:endParaRPr lang="en-AU"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50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ppt_w</p:attrName>
                                        </p:attrNameLst>
                                      </p:cBhvr>
                                      <p:tavLst>
                                        <p:tav tm="0" fmla="#ppt_w*sin(2.5*pi*$)">
                                          <p:val>
                                            <p:fltVal val="0"/>
                                          </p:val>
                                        </p:tav>
                                        <p:tav tm="100000">
                                          <p:val>
                                            <p:fltVal val="1"/>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par>
                                <p:cTn id="28" presetID="3" presetClass="entr" presetSubtype="1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3;&#10;&#13;&#10;Description automatically generated">
            <a:extLst>
              <a:ext uri="{FF2B5EF4-FFF2-40B4-BE49-F238E27FC236}">
                <a16:creationId xmlns:a16="http://schemas.microsoft.com/office/drawing/2014/main" id="{02E6307F-4215-3947-A6AE-5F6CEB088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413" y="561704"/>
            <a:ext cx="3052429" cy="4321706"/>
          </a:xfrm>
          <a:prstGeom prst="rect">
            <a:avLst/>
          </a:prstGeom>
          <a:ln>
            <a:noFill/>
          </a:ln>
          <a:effectLst>
            <a:outerShdw blurRad="127000" dist="38100" dir="2700000" algn="ctr">
              <a:srgbClr val="000000">
                <a:alpha val="45000"/>
              </a:srgbClr>
            </a:outerShdw>
          </a:effectLst>
          <a:scene3d>
            <a:camera prst="perspectiveFront" fov="2700000">
              <a:rot lat="20254364" lon="1643397" rev="20219633"/>
            </a:camera>
            <a:lightRig rig="soft" dir="t"/>
          </a:scene3d>
          <a:sp3d extrusionH="38100" contourW="38100" prstMaterial="plastic">
            <a:bevelT w="31750" h="50800" prst="softRound"/>
            <a:contourClr>
              <a:schemeClr val="bg1">
                <a:lumMod val="50000"/>
              </a:schemeClr>
            </a:contourClr>
          </a:sp3d>
        </p:spPr>
      </p:pic>
      <p:sp>
        <p:nvSpPr>
          <p:cNvPr id="5" name="Subtitle 2"/>
          <p:cNvSpPr>
            <a:spLocks noGrp="1"/>
          </p:cNvSpPr>
          <p:nvPr/>
        </p:nvSpPr>
        <p:spPr>
          <a:xfrm>
            <a:off x="252079" y="256189"/>
            <a:ext cx="2443230" cy="565604"/>
          </a:xfrm>
          <a:prstGeom prst="rect">
            <a:avLst/>
          </a:prstGeom>
        </p:spPr>
        <p:txBody>
          <a:bodyPr lIns="0" tIns="0" rIns="0" bIns="0">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kern="1200" dirty="0">
                <a:latin typeface="Verdana" panose="020B0604030504040204" pitchFamily="34" charset="0"/>
                <a:ea typeface="Verdana" panose="020B0604030504040204" pitchFamily="34" charset="0"/>
                <a:cs typeface="Verdana" panose="020B0604030504040204" pitchFamily="34" charset="0"/>
              </a:rPr>
              <a:t>The BTM Code</a:t>
            </a:r>
          </a:p>
        </p:txBody>
      </p:sp>
      <p:sp>
        <p:nvSpPr>
          <p:cNvPr id="8" name="TextBox 7"/>
          <p:cNvSpPr txBox="1"/>
          <p:nvPr/>
        </p:nvSpPr>
        <p:spPr>
          <a:xfrm>
            <a:off x="132450" y="589101"/>
            <a:ext cx="2384121" cy="2862322"/>
          </a:xfrm>
          <a:prstGeom prst="rect">
            <a:avLst/>
          </a:prstGeom>
          <a:noFill/>
        </p:spPr>
        <p:txBody>
          <a:bodyPr wrap="square" rtlCol="0" anchor="b">
            <a:spAutoFit/>
          </a:bodyPr>
          <a:lstStyle/>
          <a:p>
            <a:r>
              <a:rPr lang="en-AU" sz="2000" dirty="0">
                <a:solidFill>
                  <a:srgbClr val="2B3990"/>
                </a:solidFill>
                <a:latin typeface="Verdana" panose="020B0604030504040204" pitchFamily="34" charset="0"/>
                <a:ea typeface="Verdana" panose="020B0604030504040204" pitchFamily="34" charset="0"/>
                <a:cs typeface="Verdana" panose="020B0604030504040204" pitchFamily="34" charset="0"/>
              </a:rPr>
              <a:t>Building on the CEC Code, but broader in scope and technology-neutral.</a:t>
            </a:r>
          </a:p>
          <a:p>
            <a:r>
              <a:rPr lang="en-AU" sz="2000" dirty="0">
                <a:solidFill>
                  <a:srgbClr val="2B3990"/>
                </a:solidFill>
                <a:latin typeface="Verdana" panose="020B0604030504040204" pitchFamily="34" charset="0"/>
                <a:ea typeface="Verdana" panose="020B0604030504040204" pitchFamily="34" charset="0"/>
                <a:cs typeface="Verdana" panose="020B0604030504040204" pitchFamily="34" charset="0"/>
              </a:rPr>
              <a:t>Expected to go live by the beginning of 2020.</a:t>
            </a:r>
          </a:p>
        </p:txBody>
      </p:sp>
      <p:pic>
        <p:nvPicPr>
          <p:cNvPr id="3" name="Picture 2">
            <a:extLst>
              <a:ext uri="{FF2B5EF4-FFF2-40B4-BE49-F238E27FC236}">
                <a16:creationId xmlns:a16="http://schemas.microsoft.com/office/drawing/2014/main" id="{2CF3BE8A-10E9-469C-B17B-C1FCB8746A3C}"/>
              </a:ext>
            </a:extLst>
          </p:cNvPr>
          <p:cNvPicPr>
            <a:picLocks noChangeAspect="1"/>
          </p:cNvPicPr>
          <p:nvPr/>
        </p:nvPicPr>
        <p:blipFill>
          <a:blip r:embed="rId4"/>
          <a:stretch>
            <a:fillRect/>
          </a:stretch>
        </p:blipFill>
        <p:spPr>
          <a:xfrm>
            <a:off x="2814938" y="113195"/>
            <a:ext cx="3364991" cy="475543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scene3d>
          <a:sp3d extrusionH="38100" contourW="38100" prstMaterial="plastic">
            <a:bevelT w="31750" h="50800" prst="softRound"/>
            <a:contourClr>
              <a:schemeClr val="bg1">
                <a:lumMod val="50000"/>
              </a:schemeClr>
            </a:contourClr>
          </a:sp3d>
        </p:spPr>
      </p:pic>
      <p:sp>
        <p:nvSpPr>
          <p:cNvPr id="18" name="TextBox 17">
            <a:extLst>
              <a:ext uri="{FF2B5EF4-FFF2-40B4-BE49-F238E27FC236}">
                <a16:creationId xmlns:a16="http://schemas.microsoft.com/office/drawing/2014/main" id="{393B82EC-3CB7-46A8-838C-9ED6E4A97BB4}"/>
              </a:ext>
            </a:extLst>
          </p:cNvPr>
          <p:cNvSpPr txBox="1"/>
          <p:nvPr/>
        </p:nvSpPr>
        <p:spPr>
          <a:xfrm>
            <a:off x="6570248" y="2571750"/>
            <a:ext cx="2526191" cy="2310954"/>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en-AU" sz="1400" i="1" dirty="0">
                <a:solidFill>
                  <a:srgbClr val="17B59D"/>
                </a:solidFill>
                <a:latin typeface="Verdana" panose="020B0604030504040204" pitchFamily="34" charset="0"/>
                <a:ea typeface="Verdana" panose="020B0604030504040204" pitchFamily="34" charset="0"/>
                <a:cs typeface="Verdana" panose="020B0604030504040204" pitchFamily="34" charset="0"/>
              </a:rPr>
              <a:t>Initial draft</a:t>
            </a:r>
          </a:p>
          <a:p>
            <a:pPr marL="171450" indent="-171450">
              <a:lnSpc>
                <a:spcPct val="150000"/>
              </a:lnSpc>
              <a:buFont typeface="Wingdings" panose="05000000000000000000" pitchFamily="2" charset="2"/>
              <a:buChar char="ü"/>
            </a:pPr>
            <a:r>
              <a:rPr lang="en-AU" sz="1400" i="1" dirty="0">
                <a:solidFill>
                  <a:srgbClr val="17B59D"/>
                </a:solidFill>
                <a:latin typeface="Verdana" panose="020B0604030504040204" pitchFamily="34" charset="0"/>
                <a:ea typeface="Verdana" panose="020B0604030504040204" pitchFamily="34" charset="0"/>
                <a:cs typeface="Verdana" panose="020B0604030504040204" pitchFamily="34" charset="0"/>
              </a:rPr>
              <a:t>General consultation</a:t>
            </a:r>
          </a:p>
          <a:p>
            <a:pPr marL="171450" indent="-171450">
              <a:lnSpc>
                <a:spcPct val="150000"/>
              </a:lnSpc>
              <a:buFont typeface="Wingdings" panose="05000000000000000000" pitchFamily="2" charset="2"/>
              <a:buChar char="ü"/>
            </a:pPr>
            <a:r>
              <a:rPr lang="en-AU" sz="1400" i="1" dirty="0">
                <a:solidFill>
                  <a:srgbClr val="17B59D"/>
                </a:solidFill>
                <a:latin typeface="Verdana" panose="020B0604030504040204" pitchFamily="34" charset="0"/>
                <a:ea typeface="Verdana" panose="020B0604030504040204" pitchFamily="34" charset="0"/>
                <a:cs typeface="Verdana" panose="020B0604030504040204" pitchFamily="34" charset="0"/>
              </a:rPr>
              <a:t>Technical consultation</a:t>
            </a:r>
          </a:p>
          <a:p>
            <a:pPr marL="171450" indent="-171450">
              <a:lnSpc>
                <a:spcPct val="150000"/>
              </a:lnSpc>
              <a:buFont typeface="Montserrat Light" panose="00000400000000000000" pitchFamily="2" charset="0"/>
              <a:buChar char=" "/>
            </a:pPr>
            <a:r>
              <a:rPr lang="en-AU" sz="1400" i="1" dirty="0">
                <a:solidFill>
                  <a:srgbClr val="17B59D"/>
                </a:solidFill>
                <a:latin typeface="Verdana" panose="020B0604030504040204" pitchFamily="34" charset="0"/>
                <a:ea typeface="Verdana" panose="020B0604030504040204" pitchFamily="34" charset="0"/>
                <a:cs typeface="Verdana" panose="020B0604030504040204" pitchFamily="34" charset="0"/>
              </a:rPr>
              <a:t>Final draft</a:t>
            </a:r>
          </a:p>
          <a:p>
            <a:pPr marL="171450" indent="-171450">
              <a:lnSpc>
                <a:spcPct val="150000"/>
              </a:lnSpc>
              <a:buFont typeface="Montserrat Light" panose="00000400000000000000" pitchFamily="2" charset="0"/>
              <a:buChar char=" "/>
            </a:pPr>
            <a:r>
              <a:rPr lang="en-AU" sz="1400" i="1" dirty="0">
                <a:solidFill>
                  <a:srgbClr val="17B59D"/>
                </a:solidFill>
                <a:latin typeface="Verdana" panose="020B0604030504040204" pitchFamily="34" charset="0"/>
                <a:ea typeface="Verdana" panose="020B0604030504040204" pitchFamily="34" charset="0"/>
                <a:cs typeface="Verdana" panose="020B0604030504040204" pitchFamily="34" charset="0"/>
              </a:rPr>
              <a:t>ACCC review</a:t>
            </a:r>
          </a:p>
          <a:p>
            <a:pPr marL="171450" indent="-171450">
              <a:lnSpc>
                <a:spcPct val="150000"/>
              </a:lnSpc>
              <a:buFont typeface="Montserrat Light" panose="00000400000000000000" pitchFamily="2" charset="0"/>
              <a:buChar char=" "/>
            </a:pPr>
            <a:r>
              <a:rPr lang="en-AU" sz="1400" i="1" dirty="0">
                <a:solidFill>
                  <a:srgbClr val="17B59D"/>
                </a:solidFill>
                <a:latin typeface="Verdana" panose="020B0604030504040204" pitchFamily="34" charset="0"/>
                <a:ea typeface="Verdana" panose="020B0604030504040204" pitchFamily="34" charset="0"/>
                <a:cs typeface="Verdana" panose="020B0604030504040204" pitchFamily="34" charset="0"/>
              </a:rPr>
              <a:t>Final version</a:t>
            </a:r>
          </a:p>
          <a:p>
            <a:pPr marL="171450" indent="-171450">
              <a:lnSpc>
                <a:spcPct val="150000"/>
              </a:lnSpc>
              <a:buFont typeface="Montserrat Light" panose="00000400000000000000" pitchFamily="2" charset="0"/>
              <a:buChar char=" "/>
            </a:pPr>
            <a:r>
              <a:rPr lang="en-AU" sz="1400" i="1" dirty="0">
                <a:solidFill>
                  <a:srgbClr val="17B59D"/>
                </a:solidFill>
                <a:latin typeface="Verdana" panose="020B0604030504040204" pitchFamily="34" charset="0"/>
                <a:ea typeface="Verdana" panose="020B0604030504040204" pitchFamily="34" charset="0"/>
                <a:cs typeface="Verdana" panose="020B0604030504040204" pitchFamily="34" charset="0"/>
              </a:rPr>
              <a:t>ACCC authorisation</a:t>
            </a:r>
          </a:p>
        </p:txBody>
      </p:sp>
      <p:pic>
        <p:nvPicPr>
          <p:cNvPr id="10" name="Picture 9" descr="RENEW_RGB_Primary_Logo_V2.eps">
            <a:extLst>
              <a:ext uri="{FF2B5EF4-FFF2-40B4-BE49-F238E27FC236}">
                <a16:creationId xmlns:a16="http://schemas.microsoft.com/office/drawing/2014/main" id="{6A58AFDA-746F-3F4E-BB8F-60331878D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9061" y="372497"/>
            <a:ext cx="1482860" cy="248317"/>
          </a:xfrm>
          <a:prstGeom prst="rect">
            <a:avLst/>
          </a:prstGeom>
        </p:spPr>
      </p:pic>
    </p:spTree>
    <p:extLst>
      <p:ext uri="{BB962C8B-B14F-4D97-AF65-F5344CB8AC3E}">
        <p14:creationId xmlns:p14="http://schemas.microsoft.com/office/powerpoint/2010/main" val="270630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down)">
                                      <p:cBhvr>
                                        <p:cTn id="8" dur="25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50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500"/>
                                  </p:stCondLst>
                                  <p:childTnLst>
                                    <p:set>
                                      <p:cBhvr>
                                        <p:cTn id="24" dur="1" fill="hold">
                                          <p:stCondLst>
                                            <p:cond delay="0"/>
                                          </p:stCondLst>
                                        </p:cTn>
                                        <p:tgtEl>
                                          <p:spTgt spid="18">
                                            <p:txEl>
                                              <p:pRg st="3" end="3"/>
                                            </p:txEl>
                                          </p:spTgt>
                                        </p:tgtEl>
                                        <p:attrNameLst>
                                          <p:attrName>style.visibility</p:attrName>
                                        </p:attrNameLst>
                                      </p:cBhvr>
                                      <p:to>
                                        <p:strVal val="visible"/>
                                      </p:to>
                                    </p:set>
                                    <p:animEffect transition="in" filter="fade">
                                      <p:cBhvr>
                                        <p:cTn id="25" dur="500"/>
                                        <p:tgtEl>
                                          <p:spTgt spid="18">
                                            <p:txEl>
                                              <p:pRg st="3" end="3"/>
                                            </p:txEl>
                                          </p:spTgt>
                                        </p:tgtEl>
                                      </p:cBhvr>
                                    </p:animEffect>
                                  </p:childTnLst>
                                </p:cTn>
                              </p:par>
                            </p:childTnLst>
                          </p:cTn>
                        </p:par>
                        <p:par>
                          <p:cTn id="26" fill="hold">
                            <p:stCondLst>
                              <p:cond delay="3500"/>
                            </p:stCondLst>
                            <p:childTnLst>
                              <p:par>
                                <p:cTn id="27" presetID="10" presetClass="entr" presetSubtype="0" fill="hold" nodeType="afterEffect">
                                  <p:stCondLst>
                                    <p:cond delay="500"/>
                                  </p:stCondLst>
                                  <p:childTnLst>
                                    <p:set>
                                      <p:cBhvr>
                                        <p:cTn id="28" dur="1" fill="hold">
                                          <p:stCondLst>
                                            <p:cond delay="0"/>
                                          </p:stCondLst>
                                        </p:cTn>
                                        <p:tgtEl>
                                          <p:spTgt spid="18">
                                            <p:txEl>
                                              <p:pRg st="4" end="4"/>
                                            </p:txEl>
                                          </p:spTgt>
                                        </p:tgtEl>
                                        <p:attrNameLst>
                                          <p:attrName>style.visibility</p:attrName>
                                        </p:attrNameLst>
                                      </p:cBhvr>
                                      <p:to>
                                        <p:strVal val="visible"/>
                                      </p:to>
                                    </p:set>
                                    <p:animEffect transition="in" filter="fade">
                                      <p:cBhvr>
                                        <p:cTn id="29" dur="500"/>
                                        <p:tgtEl>
                                          <p:spTgt spid="18">
                                            <p:txEl>
                                              <p:pRg st="4" end="4"/>
                                            </p:txEl>
                                          </p:spTgt>
                                        </p:tgtEl>
                                      </p:cBhvr>
                                    </p:animEffect>
                                  </p:childTnLst>
                                </p:cTn>
                              </p:par>
                            </p:childTnLst>
                          </p:cTn>
                        </p:par>
                        <p:par>
                          <p:cTn id="30" fill="hold">
                            <p:stCondLst>
                              <p:cond delay="4500"/>
                            </p:stCondLst>
                            <p:childTnLst>
                              <p:par>
                                <p:cTn id="31" presetID="10" presetClass="entr" presetSubtype="0" fill="hold" nodeType="afterEffect">
                                  <p:stCondLst>
                                    <p:cond delay="50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childTnLst>
                                </p:cTn>
                              </p:par>
                            </p:childTnLst>
                          </p:cTn>
                        </p:par>
                        <p:par>
                          <p:cTn id="34" fill="hold">
                            <p:stCondLst>
                              <p:cond delay="5500"/>
                            </p:stCondLst>
                            <p:childTnLst>
                              <p:par>
                                <p:cTn id="35" presetID="10" presetClass="entr" presetSubtype="0" fill="hold" nodeType="afterEffect">
                                  <p:stCondLst>
                                    <p:cond delay="50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87F0E4-5A09-9A4E-918C-BB1E82941AA9}"/>
              </a:ext>
            </a:extLst>
          </p:cNvPr>
          <p:cNvPicPr>
            <a:picLocks noChangeAspect="1"/>
          </p:cNvPicPr>
          <p:nvPr/>
        </p:nvPicPr>
        <p:blipFill>
          <a:blip r:embed="rId3"/>
          <a:stretch>
            <a:fillRect/>
          </a:stretch>
        </p:blipFill>
        <p:spPr>
          <a:xfrm>
            <a:off x="-1" y="914400"/>
            <a:ext cx="9144000" cy="4229100"/>
          </a:xfrm>
          <a:prstGeom prst="rect">
            <a:avLst/>
          </a:prstGeom>
        </p:spPr>
      </p:pic>
      <p:sp>
        <p:nvSpPr>
          <p:cNvPr id="5" name="Subtitle 2"/>
          <p:cNvSpPr>
            <a:spLocks noGrp="1"/>
          </p:cNvSpPr>
          <p:nvPr/>
        </p:nvSpPr>
        <p:spPr>
          <a:xfrm>
            <a:off x="252078" y="256189"/>
            <a:ext cx="4153586" cy="633628"/>
          </a:xfrm>
          <a:prstGeom prst="rect">
            <a:avLst/>
          </a:prstGeom>
        </p:spPr>
        <p:txBody>
          <a:bodyPr lIns="0" tIns="0" rIns="0" bIns="0">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kern="1200" dirty="0">
                <a:latin typeface="Verdana" panose="020B0604030504040204" pitchFamily="34" charset="0"/>
                <a:ea typeface="Verdana" panose="020B0604030504040204" pitchFamily="34" charset="0"/>
                <a:cs typeface="Verdana" panose="020B0604030504040204" pitchFamily="34" charset="0"/>
              </a:rPr>
              <a:t>The </a:t>
            </a:r>
            <a:r>
              <a:rPr lang="en-US" sz="2400" dirty="0">
                <a:latin typeface="Verdana" panose="020B0604030504040204" pitchFamily="34" charset="0"/>
                <a:ea typeface="Verdana" panose="020B0604030504040204" pitchFamily="34" charset="0"/>
                <a:cs typeface="Verdana" panose="020B0604030504040204" pitchFamily="34" charset="0"/>
              </a:rPr>
              <a:t>customer journey</a:t>
            </a:r>
            <a:endParaRPr lang="en-US" sz="2400" kern="1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RENEW_RGB_Primary_Logo_V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9062" y="368656"/>
            <a:ext cx="1482860" cy="248317"/>
          </a:xfrm>
          <a:prstGeom prst="rect">
            <a:avLst/>
          </a:prstGeom>
        </p:spPr>
      </p:pic>
      <p:graphicFrame>
        <p:nvGraphicFramePr>
          <p:cNvPr id="2" name="Diagram 1">
            <a:extLst>
              <a:ext uri="{FF2B5EF4-FFF2-40B4-BE49-F238E27FC236}">
                <a16:creationId xmlns:a16="http://schemas.microsoft.com/office/drawing/2014/main" id="{D881891E-4397-6048-BBA2-EC11DD0F980A}"/>
              </a:ext>
            </a:extLst>
          </p:cNvPr>
          <p:cNvGraphicFramePr/>
          <p:nvPr>
            <p:extLst>
              <p:ext uri="{D42A27DB-BD31-4B8C-83A1-F6EECF244321}">
                <p14:modId xmlns:p14="http://schemas.microsoft.com/office/powerpoint/2010/main" val="1499955996"/>
              </p:ext>
            </p:extLst>
          </p:nvPr>
        </p:nvGraphicFramePr>
        <p:xfrm>
          <a:off x="0" y="899116"/>
          <a:ext cx="9143999" cy="33460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C452F937-DC33-4D45-9489-5FA8BD9F8D2B}"/>
              </a:ext>
            </a:extLst>
          </p:cNvPr>
          <p:cNvSpPr txBox="1"/>
          <p:nvPr/>
        </p:nvSpPr>
        <p:spPr>
          <a:xfrm>
            <a:off x="369159" y="4157388"/>
            <a:ext cx="8405681" cy="830997"/>
          </a:xfrm>
          <a:prstGeom prst="rect">
            <a:avLst/>
          </a:prstGeom>
          <a:noFill/>
        </p:spPr>
        <p:txBody>
          <a:bodyPr wrap="square" rtlCol="0">
            <a:spAutoFit/>
          </a:bodyPr>
          <a:lstStyle/>
          <a:p>
            <a:pPr algn="ctr"/>
            <a:r>
              <a:rPr lang="en-US" sz="2400" i="1" dirty="0">
                <a:solidFill>
                  <a:srgbClr val="2B3990"/>
                </a:solidFill>
                <a:latin typeface="Georgia" panose="02040502050405020303" pitchFamily="18" charset="0"/>
              </a:rPr>
              <a:t>At each stage in the customer journey there are principles that will underpin good customer outcomes.</a:t>
            </a:r>
          </a:p>
        </p:txBody>
      </p:sp>
    </p:spTree>
    <p:extLst>
      <p:ext uri="{BB962C8B-B14F-4D97-AF65-F5344CB8AC3E}">
        <p14:creationId xmlns:p14="http://schemas.microsoft.com/office/powerpoint/2010/main" val="205186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87F0E4-5A09-9A4E-918C-BB1E82941AA9}"/>
              </a:ext>
            </a:extLst>
          </p:cNvPr>
          <p:cNvPicPr>
            <a:picLocks noChangeAspect="1"/>
          </p:cNvPicPr>
          <p:nvPr/>
        </p:nvPicPr>
        <p:blipFill>
          <a:blip r:embed="rId3"/>
          <a:stretch>
            <a:fillRect/>
          </a:stretch>
        </p:blipFill>
        <p:spPr>
          <a:xfrm>
            <a:off x="-1" y="914400"/>
            <a:ext cx="9144000" cy="4229100"/>
          </a:xfrm>
          <a:prstGeom prst="rect">
            <a:avLst/>
          </a:prstGeom>
        </p:spPr>
      </p:pic>
      <p:sp>
        <p:nvSpPr>
          <p:cNvPr id="5" name="Subtitle 2"/>
          <p:cNvSpPr>
            <a:spLocks noGrp="1"/>
          </p:cNvSpPr>
          <p:nvPr/>
        </p:nvSpPr>
        <p:spPr>
          <a:xfrm>
            <a:off x="252078" y="256189"/>
            <a:ext cx="3707671" cy="565604"/>
          </a:xfrm>
          <a:prstGeom prst="rect">
            <a:avLst/>
          </a:prstGeom>
        </p:spPr>
        <p:txBody>
          <a:bodyPr lIns="0" tIns="0" rIns="0" bIns="0">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kern="1200" dirty="0">
                <a:latin typeface="Verdana" panose="020B0604030504040204" pitchFamily="34" charset="0"/>
                <a:ea typeface="Verdana" panose="020B0604030504040204" pitchFamily="34" charset="0"/>
                <a:cs typeface="Verdana" panose="020B0604030504040204" pitchFamily="34" charset="0"/>
              </a:rPr>
              <a:t>Code principles</a:t>
            </a:r>
          </a:p>
        </p:txBody>
      </p:sp>
      <p:graphicFrame>
        <p:nvGraphicFramePr>
          <p:cNvPr id="3" name="Diagram 2">
            <a:extLst>
              <a:ext uri="{FF2B5EF4-FFF2-40B4-BE49-F238E27FC236}">
                <a16:creationId xmlns:a16="http://schemas.microsoft.com/office/drawing/2014/main" id="{92607FED-4DD9-254A-8528-C6E1A0FEA552}"/>
              </a:ext>
            </a:extLst>
          </p:cNvPr>
          <p:cNvGraphicFramePr/>
          <p:nvPr>
            <p:extLst>
              <p:ext uri="{D42A27DB-BD31-4B8C-83A1-F6EECF244321}">
                <p14:modId xmlns:p14="http://schemas.microsoft.com/office/powerpoint/2010/main" val="1409013590"/>
              </p:ext>
            </p:extLst>
          </p:nvPr>
        </p:nvGraphicFramePr>
        <p:xfrm>
          <a:off x="325963" y="920604"/>
          <a:ext cx="8492067" cy="2986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5" name="TextBox 34">
            <a:extLst>
              <a:ext uri="{FF2B5EF4-FFF2-40B4-BE49-F238E27FC236}">
                <a16:creationId xmlns:a16="http://schemas.microsoft.com/office/drawing/2014/main" id="{6E184E0C-803F-BE43-BDD3-2B2B8A799C30}"/>
              </a:ext>
            </a:extLst>
          </p:cNvPr>
          <p:cNvSpPr txBox="1"/>
          <p:nvPr/>
        </p:nvSpPr>
        <p:spPr>
          <a:xfrm>
            <a:off x="347560" y="3730730"/>
            <a:ext cx="8448875" cy="1187376"/>
          </a:xfrm>
          <a:prstGeom prst="rect">
            <a:avLst/>
          </a:prstGeom>
          <a:noFill/>
        </p:spPr>
        <p:txBody>
          <a:bodyPr wrap="square" rtlCol="0">
            <a:spAutoFit/>
          </a:bodyPr>
          <a:lstStyle/>
          <a:p>
            <a:pPr algn="ctr">
              <a:lnSpc>
                <a:spcPct val="120000"/>
              </a:lnSpc>
            </a:pPr>
            <a:r>
              <a:rPr lang="en-AU" sz="2400" i="1" dirty="0">
                <a:solidFill>
                  <a:srgbClr val="2B3990"/>
                </a:solidFill>
                <a:latin typeface="Georgia" panose="02040502050405020303" pitchFamily="18" charset="0"/>
              </a:rPr>
              <a:t>The BTM Code aims to fulfil two roles:</a:t>
            </a:r>
          </a:p>
          <a:p>
            <a:pPr marL="342900" indent="-342900" algn="ctr">
              <a:lnSpc>
                <a:spcPct val="110000"/>
              </a:lnSpc>
              <a:buFont typeface="Arial" panose="020B0604020202020204" pitchFamily="34" charset="0"/>
              <a:buChar char="•"/>
            </a:pPr>
            <a:r>
              <a:rPr lang="en-AU" sz="2000" i="1" dirty="0">
                <a:solidFill>
                  <a:srgbClr val="2B3990"/>
                </a:solidFill>
                <a:latin typeface="Georgia" panose="02040502050405020303" pitchFamily="18" charset="0"/>
              </a:rPr>
              <a:t>Clarify the application of Australian Consumer Law</a:t>
            </a:r>
          </a:p>
          <a:p>
            <a:pPr marL="342900" indent="-342900" algn="ctr">
              <a:lnSpc>
                <a:spcPct val="110000"/>
              </a:lnSpc>
              <a:buFont typeface="Arial" panose="020B0604020202020204" pitchFamily="34" charset="0"/>
              <a:buChar char="•"/>
            </a:pPr>
            <a:r>
              <a:rPr lang="en-AU" sz="2000" i="1" dirty="0">
                <a:solidFill>
                  <a:srgbClr val="2B3990"/>
                </a:solidFill>
                <a:latin typeface="Georgia" panose="02040502050405020303" pitchFamily="18" charset="0"/>
              </a:rPr>
              <a:t>Provide additional protections where necessary</a:t>
            </a:r>
          </a:p>
        </p:txBody>
      </p:sp>
      <p:pic>
        <p:nvPicPr>
          <p:cNvPr id="36" name="Picture 35" descr="RENEW_RGB_Primary_Logo_V2.eps">
            <a:extLst>
              <a:ext uri="{FF2B5EF4-FFF2-40B4-BE49-F238E27FC236}">
                <a16:creationId xmlns:a16="http://schemas.microsoft.com/office/drawing/2014/main" id="{18D4BF36-9A8C-F947-B168-44EF85684D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0514" y="372539"/>
            <a:ext cx="1482860" cy="248317"/>
          </a:xfrm>
          <a:prstGeom prst="rect">
            <a:avLst/>
          </a:prstGeom>
        </p:spPr>
      </p:pic>
    </p:spTree>
    <p:extLst>
      <p:ext uri="{BB962C8B-B14F-4D97-AF65-F5344CB8AC3E}">
        <p14:creationId xmlns:p14="http://schemas.microsoft.com/office/powerpoint/2010/main" val="11346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5549"/>
            <a:ext cx="9144000" cy="4227952"/>
          </a:xfrm>
          <a:prstGeom prst="rect">
            <a:avLst/>
          </a:prstGeom>
          <a:solidFill>
            <a:srgbClr val="E9E3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4" name="Subtitle 2"/>
          <p:cNvSpPr>
            <a:spLocks noGrp="1"/>
          </p:cNvSpPr>
          <p:nvPr/>
        </p:nvSpPr>
        <p:spPr>
          <a:xfrm>
            <a:off x="252079" y="256189"/>
            <a:ext cx="5963054" cy="601410"/>
          </a:xfrm>
          <a:prstGeom prst="rect">
            <a:avLst/>
          </a:prstGeom>
        </p:spPr>
        <p:txBody>
          <a:bodyPr>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kern="1200" dirty="0">
                <a:latin typeface="Verdana" panose="020B0604030504040204" pitchFamily="34" charset="0"/>
                <a:ea typeface="Verdana" panose="020B0604030504040204" pitchFamily="34" charset="0"/>
                <a:cs typeface="Verdana" panose="020B0604030504040204" pitchFamily="34" charset="0"/>
              </a:rPr>
              <a:t>From principles to requirements </a:t>
            </a:r>
          </a:p>
        </p:txBody>
      </p:sp>
      <p:sp>
        <p:nvSpPr>
          <p:cNvPr id="7" name="Subtitle 2"/>
          <p:cNvSpPr>
            <a:spLocks noGrp="1"/>
          </p:cNvSpPr>
          <p:nvPr/>
        </p:nvSpPr>
        <p:spPr>
          <a:xfrm>
            <a:off x="141611" y="1759188"/>
            <a:ext cx="4095469" cy="3230900"/>
          </a:xfrm>
          <a:prstGeom prst="rect">
            <a:avLst/>
          </a:prstGeom>
          <a:solidFill>
            <a:srgbClr val="2B3990">
              <a:alpha val="80000"/>
            </a:srgbClr>
          </a:solidFill>
        </p:spPr>
        <p:txBody>
          <a:bodyPr lIns="216000" tIns="216000" rIns="216000" bIns="216000" anchor="t" anchorCtr="0">
            <a:normAutofit lnSpcReduction="10000"/>
          </a:bodyPr>
          <a:lstStyle>
            <a:lvl1pPr marL="0" indent="0" algn="l" defTabSz="457200" rtl="0" eaLnBrk="1" latinLnBrk="0" hangingPunct="1">
              <a:spcBef>
                <a:spcPct val="20000"/>
              </a:spcBef>
              <a:buFont typeface="Arial"/>
              <a:buNone/>
              <a:defRPr sz="1100" kern="1200">
                <a:solidFill>
                  <a:schemeClr val="bg1"/>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sz="1800" b="1" kern="1200" dirty="0">
                <a:latin typeface="Verdana" panose="020B0604030504040204" pitchFamily="34" charset="0"/>
                <a:ea typeface="Verdana" panose="020B0604030504040204" pitchFamily="34" charset="0"/>
                <a:cs typeface="Verdana" panose="020B0604030504040204" pitchFamily="34" charset="0"/>
              </a:rPr>
              <a:t>Solar panels</a:t>
            </a:r>
          </a:p>
          <a:p>
            <a:r>
              <a:rPr lang="en-AU" sz="1400" kern="1200" dirty="0">
                <a:latin typeface="Verdana" panose="020B0604030504040204" pitchFamily="34" charset="0"/>
                <a:ea typeface="Verdana" panose="020B0604030504040204" pitchFamily="34" charset="0"/>
                <a:cs typeface="Verdana" panose="020B0604030504040204" pitchFamily="34" charset="0"/>
              </a:rPr>
              <a:t>Annual generation estimate considering:</a:t>
            </a:r>
          </a:p>
          <a:p>
            <a:pPr marL="228600" lvl="1" indent="-127000" algn="l">
              <a:buFont typeface="Arial" panose="020B0604020202020204" pitchFamily="34" charset="0"/>
              <a:buChar char="•"/>
            </a:pPr>
            <a:r>
              <a:rPr lang="en-AU" sz="1400" dirty="0">
                <a:solidFill>
                  <a:schemeClr val="bg1"/>
                </a:solidFill>
                <a:latin typeface="Verdana" panose="020B0604030504040204" pitchFamily="34" charset="0"/>
                <a:ea typeface="Verdana" panose="020B0604030504040204" pitchFamily="34" charset="0"/>
                <a:cs typeface="Verdana" panose="020B0604030504040204" pitchFamily="34" charset="0"/>
              </a:rPr>
              <a:t>location</a:t>
            </a:r>
          </a:p>
          <a:p>
            <a:pPr marL="228600" lvl="1" indent="-127000" algn="l">
              <a:buFont typeface="Arial" panose="020B0604020202020204" pitchFamily="34" charset="0"/>
              <a:buChar char="•"/>
            </a:pPr>
            <a:r>
              <a:rPr lang="en-AU" sz="1400" dirty="0">
                <a:solidFill>
                  <a:schemeClr val="bg1"/>
                </a:solidFill>
                <a:latin typeface="Verdana" panose="020B0604030504040204" pitchFamily="34" charset="0"/>
                <a:ea typeface="Verdana" panose="020B0604030504040204" pitchFamily="34" charset="0"/>
                <a:cs typeface="Verdana" panose="020B0604030504040204" pitchFamily="34" charset="0"/>
              </a:rPr>
              <a:t>shading</a:t>
            </a:r>
          </a:p>
          <a:p>
            <a:pPr marL="228600" lvl="1" indent="-127000" algn="l">
              <a:buFont typeface="Arial" panose="020B0604020202020204" pitchFamily="34" charset="0"/>
              <a:buChar char="•"/>
            </a:pPr>
            <a:r>
              <a:rPr lang="en-AU" sz="1400" dirty="0">
                <a:solidFill>
                  <a:schemeClr val="bg1"/>
                </a:solidFill>
                <a:latin typeface="Verdana" panose="020B0604030504040204" pitchFamily="34" charset="0"/>
                <a:ea typeface="Verdana" panose="020B0604030504040204" pitchFamily="34" charset="0"/>
                <a:cs typeface="Verdana" panose="020B0604030504040204" pitchFamily="34" charset="0"/>
              </a:rPr>
              <a:t>orientation</a:t>
            </a:r>
          </a:p>
          <a:p>
            <a:pPr marL="228600" lvl="1" indent="-127000" algn="l">
              <a:buFont typeface="Arial" panose="020B0604020202020204" pitchFamily="34" charset="0"/>
              <a:buChar char="•"/>
            </a:pPr>
            <a:r>
              <a:rPr lang="en-AU" sz="1400" dirty="0">
                <a:solidFill>
                  <a:schemeClr val="bg1"/>
                </a:solidFill>
                <a:latin typeface="Verdana" panose="020B0604030504040204" pitchFamily="34" charset="0"/>
                <a:ea typeface="Verdana" panose="020B0604030504040204" pitchFamily="34" charset="0"/>
                <a:cs typeface="Verdana" panose="020B0604030504040204" pitchFamily="34" charset="0"/>
              </a:rPr>
              <a:t>known DNSP restrictions</a:t>
            </a:r>
          </a:p>
          <a:p>
            <a:r>
              <a:rPr lang="en-AU" sz="1400" dirty="0">
                <a:latin typeface="Verdana" panose="020B0604030504040204" pitchFamily="34" charset="0"/>
                <a:ea typeface="Verdana" panose="020B0604030504040204" pitchFamily="34" charset="0"/>
                <a:cs typeface="Verdana" panose="020B0604030504040204" pitchFamily="34" charset="0"/>
              </a:rPr>
              <a:t>Bill savings and RoI based on:</a:t>
            </a:r>
          </a:p>
          <a:p>
            <a:pPr marL="228600" lvl="1" indent="-127000" algn="l">
              <a:buFont typeface="Arial" panose="020B0604020202020204" pitchFamily="34" charset="0"/>
              <a:buChar char="•"/>
            </a:pPr>
            <a:r>
              <a:rPr lang="en-AU" sz="1400" dirty="0">
                <a:solidFill>
                  <a:schemeClr val="bg1"/>
                </a:solidFill>
                <a:latin typeface="Verdana" panose="020B0604030504040204" pitchFamily="34" charset="0"/>
                <a:ea typeface="Verdana" panose="020B0604030504040204" pitchFamily="34" charset="0"/>
                <a:cs typeface="Verdana" panose="020B0604030504040204" pitchFamily="34" charset="0"/>
              </a:rPr>
              <a:t>generation estimate</a:t>
            </a:r>
          </a:p>
          <a:p>
            <a:pPr marL="228600" lvl="1" indent="-127000" algn="l">
              <a:buFont typeface="Arial" panose="020B0604020202020204" pitchFamily="34" charset="0"/>
              <a:buChar char="•"/>
            </a:pPr>
            <a:r>
              <a:rPr lang="en-AU" sz="1400" dirty="0">
                <a:solidFill>
                  <a:schemeClr val="bg1"/>
                </a:solidFill>
                <a:latin typeface="Verdana" panose="020B0604030504040204" pitchFamily="34" charset="0"/>
                <a:ea typeface="Verdana" panose="020B0604030504040204" pitchFamily="34" charset="0"/>
                <a:cs typeface="Verdana" panose="020B0604030504040204" pitchFamily="34" charset="0"/>
              </a:rPr>
              <a:t>actual or typical electricity tariff</a:t>
            </a:r>
          </a:p>
          <a:p>
            <a:pPr marL="228600" lvl="1" indent="-127000" algn="l">
              <a:buFont typeface="Arial" panose="020B0604020202020204" pitchFamily="34" charset="0"/>
              <a:buChar char="•"/>
            </a:pPr>
            <a:r>
              <a:rPr lang="en-AU" sz="1400" dirty="0">
                <a:solidFill>
                  <a:schemeClr val="bg1"/>
                </a:solidFill>
                <a:latin typeface="Verdana" panose="020B0604030504040204" pitchFamily="34" charset="0"/>
                <a:ea typeface="Verdana" panose="020B0604030504040204" pitchFamily="34" charset="0"/>
                <a:cs typeface="Verdana" panose="020B0604030504040204" pitchFamily="34" charset="0"/>
              </a:rPr>
              <a:t>actual consumption patterns</a:t>
            </a:r>
          </a:p>
          <a:p>
            <a:pPr marL="228600" lvl="1" indent="-127000" algn="l">
              <a:buFont typeface="Arial" panose="020B0604020202020204" pitchFamily="34" charset="0"/>
              <a:buChar char="•"/>
            </a:pPr>
            <a:r>
              <a:rPr lang="en-AU" sz="1400" dirty="0">
                <a:solidFill>
                  <a:schemeClr val="bg1"/>
                </a:solidFill>
                <a:latin typeface="Verdana" panose="020B0604030504040204" pitchFamily="34" charset="0"/>
                <a:ea typeface="Verdana" panose="020B0604030504040204" pitchFamily="34" charset="0"/>
                <a:cs typeface="Verdana" panose="020B0604030504040204" pitchFamily="34" charset="0"/>
              </a:rPr>
              <a:t>declining performance over time</a:t>
            </a:r>
          </a:p>
        </p:txBody>
      </p:sp>
      <p:sp>
        <p:nvSpPr>
          <p:cNvPr id="9" name="Text Placeholder 3"/>
          <p:cNvSpPr>
            <a:spLocks noGrp="1"/>
          </p:cNvSpPr>
          <p:nvPr/>
        </p:nvSpPr>
        <p:spPr>
          <a:xfrm>
            <a:off x="4378691" y="1759188"/>
            <a:ext cx="4623698" cy="3230900"/>
          </a:xfrm>
          <a:prstGeom prst="rect">
            <a:avLst/>
          </a:prstGeom>
          <a:solidFill>
            <a:srgbClr val="41A9D5"/>
          </a:solidFill>
        </p:spPr>
        <p:txBody>
          <a:bodyPr lIns="216000" tIns="216000" rIns="216000" bIns="216000" anchor="t" anchorCtr="0">
            <a:normAutofit fontScale="62500" lnSpcReduction="20000"/>
          </a:bodyPr>
          <a:lstStyle>
            <a:lvl1pPr marL="0" indent="0" algn="l" defTabSz="457200" rtl="0" eaLnBrk="1" latinLnBrk="0" hangingPunct="1">
              <a:spcBef>
                <a:spcPct val="20000"/>
              </a:spcBef>
              <a:buFont typeface="Arial"/>
              <a:buNone/>
              <a:defRPr sz="11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2900" b="1" dirty="0">
                <a:latin typeface="Verdana" panose="020B0604030504040204" pitchFamily="34" charset="0"/>
                <a:ea typeface="Verdana" panose="020B0604030504040204" pitchFamily="34" charset="0"/>
                <a:cs typeface="Verdana" panose="020B0604030504040204" pitchFamily="34" charset="0"/>
              </a:rPr>
              <a:t>Virtual Power Plant</a:t>
            </a:r>
          </a:p>
          <a:p>
            <a:pPr>
              <a:lnSpc>
                <a:spcPct val="120000"/>
              </a:lnSpc>
            </a:pPr>
            <a:r>
              <a:rPr lang="en-AU" sz="2200" dirty="0">
                <a:latin typeface="Verdana" panose="020B0604030504040204" pitchFamily="34" charset="0"/>
                <a:ea typeface="Verdana" panose="020B0604030504040204" pitchFamily="34" charset="0"/>
                <a:cs typeface="Verdana" panose="020B0604030504040204" pitchFamily="34" charset="0"/>
              </a:rPr>
              <a:t>Where paid per event, compare with BAU considering:</a:t>
            </a:r>
          </a:p>
          <a:p>
            <a:pPr marL="228600" lvl="1" indent="-127000">
              <a:lnSpc>
                <a:spcPct val="120000"/>
              </a:lnSpc>
              <a:buFont typeface="Arial" panose="020B0604020202020204" pitchFamily="34" charset="0"/>
              <a:buChar char="•"/>
            </a:pPr>
            <a:r>
              <a:rPr lang="en-AU" sz="2200" dirty="0">
                <a:solidFill>
                  <a:schemeClr val="bg1"/>
                </a:solidFill>
                <a:latin typeface="Verdana" panose="020B0604030504040204" pitchFamily="34" charset="0"/>
                <a:ea typeface="Verdana" panose="020B0604030504040204" pitchFamily="34" charset="0"/>
                <a:cs typeface="Verdana" panose="020B0604030504040204" pitchFamily="34" charset="0"/>
              </a:rPr>
              <a:t>approx. number of events</a:t>
            </a:r>
          </a:p>
          <a:p>
            <a:pPr marL="228600" lvl="1" indent="-127000">
              <a:lnSpc>
                <a:spcPct val="120000"/>
              </a:lnSpc>
              <a:buFont typeface="Arial" panose="020B0604020202020204" pitchFamily="34" charset="0"/>
              <a:buChar char="•"/>
            </a:pPr>
            <a:r>
              <a:rPr lang="en-AU" sz="2200" dirty="0">
                <a:solidFill>
                  <a:schemeClr val="bg1"/>
                </a:solidFill>
                <a:latin typeface="Verdana" panose="020B0604030504040204" pitchFamily="34" charset="0"/>
                <a:ea typeface="Verdana" panose="020B0604030504040204" pitchFamily="34" charset="0"/>
                <a:cs typeface="Verdana" panose="020B0604030504040204" pitchFamily="34" charset="0"/>
              </a:rPr>
              <a:t>clear info about payment</a:t>
            </a:r>
          </a:p>
          <a:p>
            <a:pPr marL="228600" lvl="1" indent="-127000">
              <a:lnSpc>
                <a:spcPct val="120000"/>
              </a:lnSpc>
              <a:buFont typeface="Arial" panose="020B0604020202020204" pitchFamily="34" charset="0"/>
              <a:buChar char="•"/>
            </a:pPr>
            <a:r>
              <a:rPr lang="en-AU" sz="2200" dirty="0">
                <a:solidFill>
                  <a:schemeClr val="bg1"/>
                </a:solidFill>
                <a:latin typeface="Verdana" panose="020B0604030504040204" pitchFamily="34" charset="0"/>
                <a:ea typeface="Verdana" panose="020B0604030504040204" pitchFamily="34" charset="0"/>
                <a:cs typeface="Verdana" panose="020B0604030504040204" pitchFamily="34" charset="0"/>
              </a:rPr>
              <a:t>impact on battery life &amp; performance</a:t>
            </a:r>
          </a:p>
          <a:p>
            <a:pPr marL="6350">
              <a:lnSpc>
                <a:spcPct val="120000"/>
              </a:lnSpc>
            </a:pPr>
            <a:r>
              <a:rPr lang="en-AU" sz="2200" dirty="0">
                <a:latin typeface="Verdana" panose="020B0604030504040204" pitchFamily="34" charset="0"/>
                <a:ea typeface="Verdana" panose="020B0604030504040204" pitchFamily="34" charset="0"/>
                <a:cs typeface="Verdana" panose="020B0604030504040204" pitchFamily="34" charset="0"/>
              </a:rPr>
              <a:t>Where paid via discount hardware, bill savings and RoI based on:</a:t>
            </a:r>
          </a:p>
          <a:p>
            <a:pPr marL="228600" lvl="1" indent="-127000">
              <a:lnSpc>
                <a:spcPct val="120000"/>
              </a:lnSpc>
              <a:buFont typeface="Arial" panose="020B0604020202020204" pitchFamily="34" charset="0"/>
              <a:buChar char="•"/>
            </a:pPr>
            <a:r>
              <a:rPr lang="en-AU" sz="2200" dirty="0">
                <a:solidFill>
                  <a:schemeClr val="bg1"/>
                </a:solidFill>
                <a:latin typeface="Verdana" panose="020B0604030504040204" pitchFamily="34" charset="0"/>
                <a:ea typeface="Verdana" panose="020B0604030504040204" pitchFamily="34" charset="0"/>
                <a:cs typeface="Verdana" panose="020B0604030504040204" pitchFamily="34" charset="0"/>
              </a:rPr>
              <a:t>typical electricity tariff</a:t>
            </a:r>
          </a:p>
          <a:p>
            <a:pPr marL="228600" lvl="1" indent="-127000">
              <a:lnSpc>
                <a:spcPct val="120000"/>
              </a:lnSpc>
              <a:buFont typeface="Arial" panose="020B0604020202020204" pitchFamily="34" charset="0"/>
              <a:buChar char="•"/>
            </a:pPr>
            <a:r>
              <a:rPr lang="en-AU" sz="2200" dirty="0">
                <a:solidFill>
                  <a:schemeClr val="bg1"/>
                </a:solidFill>
                <a:latin typeface="Verdana" panose="020B0604030504040204" pitchFamily="34" charset="0"/>
                <a:ea typeface="Verdana" panose="020B0604030504040204" pitchFamily="34" charset="0"/>
                <a:cs typeface="Verdana" panose="020B0604030504040204" pitchFamily="34" charset="0"/>
              </a:rPr>
              <a:t>actual consumption patterns</a:t>
            </a:r>
          </a:p>
          <a:p>
            <a:pPr marL="228600" lvl="1" indent="-127000">
              <a:lnSpc>
                <a:spcPct val="120000"/>
              </a:lnSpc>
              <a:buFont typeface="Arial" panose="020B0604020202020204" pitchFamily="34" charset="0"/>
              <a:buChar char="•"/>
            </a:pPr>
            <a:r>
              <a:rPr lang="en-AU" sz="2200" dirty="0">
                <a:solidFill>
                  <a:schemeClr val="bg1"/>
                </a:solidFill>
                <a:latin typeface="Verdana" panose="020B0604030504040204" pitchFamily="34" charset="0"/>
                <a:ea typeface="Verdana" panose="020B0604030504040204" pitchFamily="34" charset="0"/>
                <a:cs typeface="Verdana" panose="020B0604030504040204" pitchFamily="34" charset="0"/>
              </a:rPr>
              <a:t>impact on battery utilisation and health</a:t>
            </a:r>
          </a:p>
        </p:txBody>
      </p:sp>
      <p:sp>
        <p:nvSpPr>
          <p:cNvPr id="2" name="TextBox 1"/>
          <p:cNvSpPr txBox="1"/>
          <p:nvPr/>
        </p:nvSpPr>
        <p:spPr>
          <a:xfrm>
            <a:off x="415168" y="993352"/>
            <a:ext cx="8313664" cy="707886"/>
          </a:xfrm>
          <a:prstGeom prst="rect">
            <a:avLst/>
          </a:prstGeom>
          <a:noFill/>
        </p:spPr>
        <p:txBody>
          <a:bodyPr wrap="square" rtlCol="0">
            <a:spAutoFit/>
          </a:bodyPr>
          <a:lstStyle/>
          <a:p>
            <a:pPr algn="ctr"/>
            <a:r>
              <a:rPr lang="en-US" sz="2000" i="1" dirty="0">
                <a:solidFill>
                  <a:srgbClr val="2B3990"/>
                </a:solidFill>
                <a:latin typeface="Georgia"/>
                <a:cs typeface="Georgia"/>
              </a:rPr>
              <a:t>PRINCIPLE: representations of the value of a product or service must use reasonable assumptions and consider site-specific factors </a:t>
            </a:r>
            <a:endParaRPr lang="en-US" sz="3200" i="1" dirty="0">
              <a:solidFill>
                <a:srgbClr val="2B3990"/>
              </a:solidFill>
              <a:latin typeface="Georgia"/>
              <a:cs typeface="Georgia"/>
            </a:endParaRPr>
          </a:p>
        </p:txBody>
      </p:sp>
      <p:pic>
        <p:nvPicPr>
          <p:cNvPr id="13" name="Picture 12" descr="RENEW_RGB_Primary_Logo_V2.eps">
            <a:extLst>
              <a:ext uri="{FF2B5EF4-FFF2-40B4-BE49-F238E27FC236}">
                <a16:creationId xmlns:a16="http://schemas.microsoft.com/office/drawing/2014/main" id="{A1334955-1E06-AB47-9A10-E8BC0D715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514" y="372539"/>
            <a:ext cx="1482860" cy="248317"/>
          </a:xfrm>
          <a:prstGeom prst="rect">
            <a:avLst/>
          </a:prstGeom>
        </p:spPr>
      </p:pic>
    </p:spTree>
    <p:extLst>
      <p:ext uri="{BB962C8B-B14F-4D97-AF65-F5344CB8AC3E}">
        <p14:creationId xmlns:p14="http://schemas.microsoft.com/office/powerpoint/2010/main" val="3702804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5549"/>
            <a:ext cx="9144000" cy="4227952"/>
          </a:xfrm>
          <a:prstGeom prst="rect">
            <a:avLst/>
          </a:prstGeom>
          <a:solidFill>
            <a:srgbClr val="E9E3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4" name="Subtitle 2"/>
          <p:cNvSpPr>
            <a:spLocks noGrp="1"/>
          </p:cNvSpPr>
          <p:nvPr/>
        </p:nvSpPr>
        <p:spPr>
          <a:xfrm>
            <a:off x="252079" y="256189"/>
            <a:ext cx="5608031" cy="565604"/>
          </a:xfrm>
          <a:prstGeom prst="rect">
            <a:avLst/>
          </a:prstGeom>
        </p:spPr>
        <p:txBody>
          <a:bodyPr>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kern="1200" dirty="0">
                <a:latin typeface="Verdana" panose="020B0604030504040204" pitchFamily="34" charset="0"/>
                <a:ea typeface="Verdana" panose="020B0604030504040204" pitchFamily="34" charset="0"/>
                <a:cs typeface="Verdana" panose="020B0604030504040204" pitchFamily="34" charset="0"/>
              </a:rPr>
              <a:t>Some issues for VPP customers</a:t>
            </a:r>
          </a:p>
        </p:txBody>
      </p:sp>
      <p:pic>
        <p:nvPicPr>
          <p:cNvPr id="5" name="Picture 4" descr="RENEW_RGB_Primary_Logo_V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061" y="370943"/>
            <a:ext cx="1482860" cy="248317"/>
          </a:xfrm>
          <a:prstGeom prst="rect">
            <a:avLst/>
          </a:prstGeom>
        </p:spPr>
      </p:pic>
      <p:sp>
        <p:nvSpPr>
          <p:cNvPr id="2" name="TextBox 1"/>
          <p:cNvSpPr txBox="1"/>
          <p:nvPr/>
        </p:nvSpPr>
        <p:spPr>
          <a:xfrm>
            <a:off x="252079" y="1118082"/>
            <a:ext cx="8639842" cy="3444927"/>
          </a:xfrm>
          <a:prstGeom prst="rect">
            <a:avLst/>
          </a:prstGeom>
          <a:noFill/>
        </p:spPr>
        <p:txBody>
          <a:bodyPr wrap="square" numCol="2" spcCol="180000" rtlCol="0">
            <a:noAutofit/>
          </a:bodyPr>
          <a:lstStyle/>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The value proposition</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How does the customer figure out if it’s a good deal?</a:t>
            </a:r>
          </a:p>
          <a:p>
            <a:pPr marL="342900" indent="-161925">
              <a:buFont typeface="Arial" panose="020B0604020202020204" pitchFamily="34" charset="0"/>
              <a:buChar char="•"/>
            </a:pPr>
            <a:endParaRPr lang="en-AU" sz="1000"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r>
              <a:rPr lang="en-AU" sz="1600" b="1" dirty="0">
                <a:solidFill>
                  <a:srgbClr val="2B3990"/>
                </a:solidFill>
                <a:latin typeface="Verdana" panose="020B0604030504040204" pitchFamily="34" charset="0"/>
                <a:ea typeface="Verdana" panose="020B0604030504040204" pitchFamily="34" charset="0"/>
                <a:cs typeface="Verdana" panose="020B0604030504040204" pitchFamily="34" charset="0"/>
              </a:rPr>
              <a:t>Privacy and security</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Data usage and rights</a:t>
            </a:r>
          </a:p>
          <a:p>
            <a:pPr marL="342900" indent="-161925">
              <a:buFont typeface="Arial" panose="020B0604020202020204" pitchFamily="34" charset="0"/>
              <a:buChar char="•"/>
            </a:pPr>
            <a:endParaRPr lang="en-AU" sz="1000"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Finance (where applicable)</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Impact of payment difficulties or defaults →</a:t>
            </a:r>
            <a:r>
              <a:rPr lang="en-AU" sz="1600" dirty="0">
                <a:latin typeface="Verdana" panose="020B0604030504040204" pitchFamily="34" charset="0"/>
                <a:ea typeface="Verdana" panose="020B0604030504040204" pitchFamily="34" charset="0"/>
                <a:cs typeface="Verdana" panose="020B0604030504040204" pitchFamily="34" charset="0"/>
              </a:rPr>
              <a:t> </a:t>
            </a: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use of licensed credit providers</a:t>
            </a:r>
          </a:p>
          <a:p>
            <a:pPr marL="342900" indent="-342900">
              <a:buFont typeface="Arial" panose="020B0604020202020204" pitchFamily="34" charset="0"/>
              <a:buChar char="•"/>
            </a:pPr>
            <a:endParaRPr lang="en-AU" sz="1000"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Obligation to participate</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Ability to override remote control?</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How often and with what consequences?</a:t>
            </a:r>
          </a:p>
          <a:p>
            <a:pPr marL="180975"/>
            <a:endParaRPr lang="en-AU" sz="1600" b="1"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Obligation to facilitate</a:t>
            </a:r>
            <a:endParaRPr lang="en-AU" dirty="0">
              <a:latin typeface="Verdana" panose="020B0604030504040204" pitchFamily="34" charset="0"/>
              <a:ea typeface="Verdana" panose="020B0604030504040204" pitchFamily="34" charset="0"/>
              <a:cs typeface="Verdana" panose="020B0604030504040204" pitchFamily="34" charset="0"/>
            </a:endParaRP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Customer provision of internet access?</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What if energy usage increases and battery is not sufficiently charged?</a:t>
            </a:r>
          </a:p>
          <a:p>
            <a:pPr marL="342900" indent="-161925">
              <a:buFont typeface="Arial" panose="020B0604020202020204" pitchFamily="34" charset="0"/>
              <a:buChar char="•"/>
            </a:pPr>
            <a:endParaRPr lang="en-AU" sz="1000"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Adverse impacts</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Impact of VPP operation on battery</a:t>
            </a:r>
          </a:p>
          <a:p>
            <a:pPr marL="582613" lvl="1" indent="-165100">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battery cycles → health → lifetime</a:t>
            </a:r>
          </a:p>
          <a:p>
            <a:pPr marL="582613" lvl="1" indent="-165100">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warranty conditions</a:t>
            </a:r>
          </a:p>
          <a:p>
            <a:pPr marL="800100" lvl="1" indent="-161925">
              <a:buFont typeface="Arial" panose="020B0604020202020204" pitchFamily="34" charset="0"/>
              <a:buChar char="•"/>
            </a:pPr>
            <a:endParaRPr lang="en-AU" sz="1000"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Change in circumstances</a:t>
            </a:r>
            <a:endParaRPr lang="en-AU" dirty="0">
              <a:latin typeface="Verdana" panose="020B0604030504040204" pitchFamily="34" charset="0"/>
              <a:ea typeface="Verdana" panose="020B0604030504040204" pitchFamily="34" charset="0"/>
              <a:cs typeface="Verdana" panose="020B0604030504040204" pitchFamily="34" charset="0"/>
            </a:endParaRP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What happens if house is sold?</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Exit fees?</a:t>
            </a:r>
          </a:p>
          <a:p>
            <a:pPr marL="342900" indent="-161925">
              <a:buFont typeface="Arial" panose="020B0604020202020204" pitchFamily="34" charset="0"/>
              <a:buChar char="•"/>
            </a:pPr>
            <a:endPar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pPr marL="342900" indent="-161925">
              <a:buFont typeface="Arial" panose="020B0604020202020204" pitchFamily="34" charset="0"/>
              <a:buChar char="•"/>
            </a:pPr>
            <a:endPar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8936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5549"/>
            <a:ext cx="9144000" cy="4227952"/>
          </a:xfrm>
          <a:prstGeom prst="rect">
            <a:avLst/>
          </a:prstGeom>
          <a:solidFill>
            <a:srgbClr val="E9E3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4" name="Subtitle 2"/>
          <p:cNvSpPr>
            <a:spLocks noGrp="1"/>
          </p:cNvSpPr>
          <p:nvPr/>
        </p:nvSpPr>
        <p:spPr>
          <a:xfrm>
            <a:off x="252079" y="370942"/>
            <a:ext cx="6605235" cy="544605"/>
          </a:xfrm>
          <a:prstGeom prst="rect">
            <a:avLst/>
          </a:prstGeom>
        </p:spPr>
        <p:txBody>
          <a:bodyPr>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kern="1200" dirty="0">
                <a:latin typeface="Verdana" panose="020B0604030504040204" pitchFamily="34" charset="0"/>
                <a:ea typeface="Verdana" panose="020B0604030504040204" pitchFamily="34" charset="0"/>
                <a:cs typeface="Verdana" panose="020B0604030504040204" pitchFamily="34" charset="0"/>
              </a:rPr>
              <a:t>Benefits</a:t>
            </a:r>
          </a:p>
        </p:txBody>
      </p:sp>
      <p:pic>
        <p:nvPicPr>
          <p:cNvPr id="5" name="Picture 4" descr="RENEW_RGB_Primary_Logo_V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061" y="370943"/>
            <a:ext cx="1482860" cy="248317"/>
          </a:xfrm>
          <a:prstGeom prst="rect">
            <a:avLst/>
          </a:prstGeom>
        </p:spPr>
      </p:pic>
      <p:sp>
        <p:nvSpPr>
          <p:cNvPr id="8" name="TextBox 7">
            <a:extLst>
              <a:ext uri="{FF2B5EF4-FFF2-40B4-BE49-F238E27FC236}">
                <a16:creationId xmlns:a16="http://schemas.microsoft.com/office/drawing/2014/main" id="{647E69C8-A528-614F-95E3-D7D9C5576DAE}"/>
              </a:ext>
            </a:extLst>
          </p:cNvPr>
          <p:cNvSpPr txBox="1"/>
          <p:nvPr/>
        </p:nvSpPr>
        <p:spPr>
          <a:xfrm>
            <a:off x="252078" y="1011504"/>
            <a:ext cx="4319922" cy="4124206"/>
          </a:xfrm>
          <a:prstGeom prst="rect">
            <a:avLst/>
          </a:prstGeom>
          <a:noFill/>
        </p:spPr>
        <p:txBody>
          <a:bodyPr wrap="square" rtlCol="0">
            <a:spAutoFit/>
          </a:bodyPr>
          <a:lstStyle/>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Ensure customer is considered</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Sometimes customer perspective is overlooked in planning and delivering innovative tech programs</a:t>
            </a:r>
          </a:p>
          <a:p>
            <a:pPr marL="342900" indent="-161925">
              <a:buFont typeface="Arial" panose="020B0604020202020204" pitchFamily="34" charset="0"/>
              <a:buChar char="•"/>
            </a:pPr>
            <a:endParaRPr lang="en-AU" sz="1000"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Minimise adverse outcomes</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Social license can be compromised if there are poor customer outcomes</a:t>
            </a:r>
          </a:p>
          <a:p>
            <a:pPr marL="342900" indent="-342900">
              <a:buFont typeface="Arial" panose="020B0604020202020204" pitchFamily="34" charset="0"/>
              <a:buChar char="•"/>
            </a:pPr>
            <a:endParaRPr lang="en-AU" sz="1000"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Stand out in the market</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Accreditation differentiates businesses from those who are unaccredited</a:t>
            </a:r>
          </a:p>
          <a:p>
            <a:endParaRPr lang="en-AU" sz="1000" b="1"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Consumer confidence</a:t>
            </a:r>
            <a:endParaRPr lang="en-AU" dirty="0">
              <a:latin typeface="Verdana" panose="020B0604030504040204" pitchFamily="34" charset="0"/>
              <a:ea typeface="Verdana" panose="020B0604030504040204" pitchFamily="34" charset="0"/>
              <a:cs typeface="Verdana" panose="020B0604030504040204" pitchFamily="34" charset="0"/>
            </a:endParaRP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Good customer protections build consumer confidence</a:t>
            </a:r>
          </a:p>
        </p:txBody>
      </p:sp>
      <p:sp>
        <p:nvSpPr>
          <p:cNvPr id="10" name="TextBox 9">
            <a:extLst>
              <a:ext uri="{FF2B5EF4-FFF2-40B4-BE49-F238E27FC236}">
                <a16:creationId xmlns:a16="http://schemas.microsoft.com/office/drawing/2014/main" id="{A9D89756-3E88-F747-9BE6-5EB82C5BD10D}"/>
              </a:ext>
            </a:extLst>
          </p:cNvPr>
          <p:cNvSpPr txBox="1"/>
          <p:nvPr/>
        </p:nvSpPr>
        <p:spPr>
          <a:xfrm>
            <a:off x="4571999" y="1011503"/>
            <a:ext cx="4319922" cy="4001095"/>
          </a:xfrm>
          <a:prstGeom prst="rect">
            <a:avLst/>
          </a:prstGeom>
          <a:noFill/>
        </p:spPr>
        <p:txBody>
          <a:bodyPr wrap="square" rtlCol="0">
            <a:spAutoFit/>
          </a:bodyPr>
          <a:lstStyle/>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Compliance and enforcement</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Poor compliance and enforcement undermines the value of a code of conduct</a:t>
            </a:r>
          </a:p>
          <a:p>
            <a:pPr marL="342900" indent="-161925">
              <a:buFont typeface="Arial" panose="020B0604020202020204" pitchFamily="34" charset="0"/>
              <a:buChar char="•"/>
            </a:pPr>
            <a:endParaRPr lang="en-AU" sz="1000" dirty="0">
              <a:solidFill>
                <a:srgbClr val="2B3990"/>
              </a:solidFill>
              <a:latin typeface="Verdana" panose="020B0604030504040204" pitchFamily="34" charset="0"/>
              <a:ea typeface="Verdana" panose="020B0604030504040204" pitchFamily="34" charset="0"/>
              <a:cs typeface="Verdana" panose="020B0604030504040204" pitchFamily="34" charset="0"/>
            </a:endParaRPr>
          </a:p>
          <a:p>
            <a:r>
              <a:rPr lang="en-AU" b="1" dirty="0">
                <a:solidFill>
                  <a:srgbClr val="2B3990"/>
                </a:solidFill>
                <a:latin typeface="Verdana" panose="020B0604030504040204" pitchFamily="34" charset="0"/>
                <a:ea typeface="Verdana" panose="020B0604030504040204" pitchFamily="34" charset="0"/>
                <a:cs typeface="Verdana" panose="020B0604030504040204" pitchFamily="34" charset="0"/>
              </a:rPr>
              <a:t>Coverage</a:t>
            </a:r>
          </a:p>
          <a:p>
            <a:pPr marL="342900"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Low coverage compromises consumer and industry outcomes:</a:t>
            </a:r>
          </a:p>
          <a:p>
            <a:pPr marL="800100" lvl="1"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Too many unaccredited businesses behaving poorly entrenches poor consumer outcomes</a:t>
            </a:r>
          </a:p>
          <a:p>
            <a:pPr marL="800100" lvl="1" indent="-161925">
              <a:buFont typeface="Arial" panose="020B0604020202020204" pitchFamily="34" charset="0"/>
              <a:buChar char="•"/>
            </a:pPr>
            <a:r>
              <a:rPr lang="en-AU" sz="1600" dirty="0">
                <a:solidFill>
                  <a:srgbClr val="2B3990"/>
                </a:solidFill>
                <a:latin typeface="Verdana" panose="020B0604030504040204" pitchFamily="34" charset="0"/>
                <a:ea typeface="Verdana" panose="020B0604030504040204" pitchFamily="34" charset="0"/>
                <a:cs typeface="Verdana" panose="020B0604030504040204" pitchFamily="34" charset="0"/>
              </a:rPr>
              <a:t>Low membership limits economies of scale that make membership affordable to small players</a:t>
            </a:r>
          </a:p>
        </p:txBody>
      </p:sp>
      <p:sp>
        <p:nvSpPr>
          <p:cNvPr id="12" name="Subtitle 2">
            <a:extLst>
              <a:ext uri="{FF2B5EF4-FFF2-40B4-BE49-F238E27FC236}">
                <a16:creationId xmlns:a16="http://schemas.microsoft.com/office/drawing/2014/main" id="{EDE7DC73-90C3-C74F-A64C-C8C8FE3C4D1E}"/>
              </a:ext>
            </a:extLst>
          </p:cNvPr>
          <p:cNvSpPr>
            <a:spLocks noGrp="1"/>
          </p:cNvSpPr>
          <p:nvPr/>
        </p:nvSpPr>
        <p:spPr>
          <a:xfrm>
            <a:off x="4571999" y="370942"/>
            <a:ext cx="6605235" cy="544605"/>
          </a:xfrm>
          <a:prstGeom prst="rect">
            <a:avLst/>
          </a:prstGeom>
        </p:spPr>
        <p:txBody>
          <a:bodyPr>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sz="2400" kern="1200" dirty="0">
                <a:latin typeface="Verdana" panose="020B0604030504040204" pitchFamily="34" charset="0"/>
                <a:ea typeface="Verdana" panose="020B0604030504040204" pitchFamily="34" charset="0"/>
                <a:cs typeface="Verdana" panose="020B0604030504040204" pitchFamily="34" charset="0"/>
              </a:rPr>
              <a:t>Risks</a:t>
            </a:r>
            <a:endParaRPr lang="en-US" sz="2400" kern="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7192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lightRig rig="threePt" dir="t"/>
        </a:scene3d>
        <a:sp3d>
          <a:bevelT/>
        </a:sp3d>
      </a:spPr>
      <a:bodyPr>
        <a:normAutofit/>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new Powerpoint Template" id="{58DAD0D7-E02A-485C-AA08-AC56D719CE8E}" vid="{83D09FCA-D7A7-402B-A441-56540F446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Renew Powerpoint Template</Template>
  <TotalTime>737</TotalTime>
  <Words>1144</Words>
  <Application>Microsoft Office PowerPoint</Application>
  <PresentationFormat>On-screen Show (16:9)</PresentationFormat>
  <Paragraphs>153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Safeguarding consumer outcomes  The Behind-the-Meter Code of Conduct and emerging energy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consumer outcomes The Behind-the-Meter Code of Conduct and emerging energy services</dc:title>
  <dc:creator>Dean Lombard</dc:creator>
  <cp:lastModifiedBy>Dean Lombard</cp:lastModifiedBy>
  <cp:revision>3</cp:revision>
  <dcterms:created xsi:type="dcterms:W3CDTF">2019-02-05T04:56:49Z</dcterms:created>
  <dcterms:modified xsi:type="dcterms:W3CDTF">2019-02-11T13:09:30Z</dcterms:modified>
</cp:coreProperties>
</file>