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  <p:sldMasterId id="2147483654" r:id="rId6"/>
    <p:sldMasterId id="2147483656" r:id="rId7"/>
    <p:sldMasterId id="2147483658" r:id="rId8"/>
    <p:sldMasterId id="2147483660" r:id="rId9"/>
  </p:sldMasterIdLst>
  <p:notesMasterIdLst>
    <p:notesMasterId r:id="rId24"/>
  </p:notesMasterIdLst>
  <p:sldIdLst>
    <p:sldId id="266" r:id="rId10"/>
    <p:sldId id="586" r:id="rId11"/>
    <p:sldId id="606" r:id="rId12"/>
    <p:sldId id="640" r:id="rId13"/>
    <p:sldId id="628" r:id="rId14"/>
    <p:sldId id="641" r:id="rId15"/>
    <p:sldId id="642" r:id="rId16"/>
    <p:sldId id="644" r:id="rId17"/>
    <p:sldId id="643" r:id="rId18"/>
    <p:sldId id="648" r:id="rId19"/>
    <p:sldId id="649" r:id="rId20"/>
    <p:sldId id="646" r:id="rId21"/>
    <p:sldId id="647" r:id="rId22"/>
    <p:sldId id="497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en Moyse" initials="DM" lastIdx="1" clrIdx="0">
    <p:extLst>
      <p:ext uri="{19B8F6BF-5375-455C-9EA6-DF929625EA0E}">
        <p15:presenceInfo xmlns:p15="http://schemas.microsoft.com/office/powerpoint/2012/main" userId="S::Damien.Moyse@ata.org.au::61e6a5c8-8a78-423d-a9bf-d01dfbaf32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990"/>
    <a:srgbClr val="008F7C"/>
    <a:srgbClr val="FFFFFF"/>
    <a:srgbClr val="00B59D"/>
    <a:srgbClr val="41A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49640B-E6B8-4D42-A5AA-8C335DADF2CC}" v="6" dt="2022-06-07T07:13:38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7"/>
    <p:restoredTop sz="69518" autoAdjust="0"/>
  </p:normalViewPr>
  <p:slideViewPr>
    <p:cSldViewPr snapToGrid="0" snapToObjects="1">
      <p:cViewPr varScale="1">
        <p:scale>
          <a:sx n="73" d="100"/>
          <a:sy n="73" d="100"/>
        </p:scale>
        <p:origin x="194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Lombard" userId="54f05efc-b8c1-4326-96e4-3fd0c4a0347d" providerId="ADAL" clId="{A149640B-E6B8-4D42-A5AA-8C335DADF2CC}"/>
    <pc:docChg chg="undo redo custSel addSld delSld modSld">
      <pc:chgData name="Dean Lombard" userId="54f05efc-b8c1-4326-96e4-3fd0c4a0347d" providerId="ADAL" clId="{A149640B-E6B8-4D42-A5AA-8C335DADF2CC}" dt="2022-06-07T07:18:40.454" v="3699" actId="2696"/>
      <pc:docMkLst>
        <pc:docMk/>
      </pc:docMkLst>
      <pc:sldChg chg="del mod modShow">
        <pc:chgData name="Dean Lombard" userId="54f05efc-b8c1-4326-96e4-3fd0c4a0347d" providerId="ADAL" clId="{A149640B-E6B8-4D42-A5AA-8C335DADF2CC}" dt="2022-06-07T07:07:07.260" v="3136" actId="47"/>
        <pc:sldMkLst>
          <pc:docMk/>
          <pc:sldMk cId="2937704847" sldId="265"/>
        </pc:sldMkLst>
      </pc:sldChg>
      <pc:sldChg chg="modSp mod">
        <pc:chgData name="Dean Lombard" userId="54f05efc-b8c1-4326-96e4-3fd0c4a0347d" providerId="ADAL" clId="{A149640B-E6B8-4D42-A5AA-8C335DADF2CC}" dt="2022-06-07T05:48:07.868" v="148" actId="20577"/>
        <pc:sldMkLst>
          <pc:docMk/>
          <pc:sldMk cId="2022869654" sldId="266"/>
        </pc:sldMkLst>
        <pc:spChg chg="mod">
          <ac:chgData name="Dean Lombard" userId="54f05efc-b8c1-4326-96e4-3fd0c4a0347d" providerId="ADAL" clId="{A149640B-E6B8-4D42-A5AA-8C335DADF2CC}" dt="2022-06-07T05:48:07.868" v="148" actId="20577"/>
          <ac:spMkLst>
            <pc:docMk/>
            <pc:sldMk cId="2022869654" sldId="266"/>
            <ac:spMk id="2" creationId="{00000000-0000-0000-0000-000000000000}"/>
          </ac:spMkLst>
        </pc:spChg>
      </pc:sldChg>
      <pc:sldChg chg="del mod modShow">
        <pc:chgData name="Dean Lombard" userId="54f05efc-b8c1-4326-96e4-3fd0c4a0347d" providerId="ADAL" clId="{A149640B-E6B8-4D42-A5AA-8C335DADF2CC}" dt="2022-06-07T07:07:07.260" v="3136" actId="47"/>
        <pc:sldMkLst>
          <pc:docMk/>
          <pc:sldMk cId="3071037470" sldId="282"/>
        </pc:sldMkLst>
      </pc:sldChg>
      <pc:sldChg chg="modSp mod modNotesTx">
        <pc:chgData name="Dean Lombard" userId="54f05efc-b8c1-4326-96e4-3fd0c4a0347d" providerId="ADAL" clId="{A149640B-E6B8-4D42-A5AA-8C335DADF2CC}" dt="2022-06-07T05:54:51.380" v="536" actId="20577"/>
        <pc:sldMkLst>
          <pc:docMk/>
          <pc:sldMk cId="1415391339" sldId="586"/>
        </pc:sldMkLst>
        <pc:spChg chg="mod">
          <ac:chgData name="Dean Lombard" userId="54f05efc-b8c1-4326-96e4-3fd0c4a0347d" providerId="ADAL" clId="{A149640B-E6B8-4D42-A5AA-8C335DADF2CC}" dt="2022-06-07T05:54:13.378" v="440" actId="1076"/>
          <ac:spMkLst>
            <pc:docMk/>
            <pc:sldMk cId="1415391339" sldId="586"/>
            <ac:spMk id="3" creationId="{4C5B5C1F-EECD-9032-DB06-E634834E971E}"/>
          </ac:spMkLst>
        </pc:spChg>
        <pc:cxnChg chg="mod">
          <ac:chgData name="Dean Lombard" userId="54f05efc-b8c1-4326-96e4-3fd0c4a0347d" providerId="ADAL" clId="{A149640B-E6B8-4D42-A5AA-8C335DADF2CC}" dt="2022-06-07T05:54:17.059" v="441" actId="14100"/>
          <ac:cxnSpMkLst>
            <pc:docMk/>
            <pc:sldMk cId="1415391339" sldId="586"/>
            <ac:cxnSpMk id="5" creationId="{3C972462-1BF7-BA1F-2D93-8B7E01E9FF13}"/>
          </ac:cxnSpMkLst>
        </pc:cxnChg>
      </pc:sldChg>
      <pc:sldChg chg="add del">
        <pc:chgData name="Dean Lombard" userId="54f05efc-b8c1-4326-96e4-3fd0c4a0347d" providerId="ADAL" clId="{A149640B-E6B8-4D42-A5AA-8C335DADF2CC}" dt="2022-06-07T06:06:24.170" v="909" actId="47"/>
        <pc:sldMkLst>
          <pc:docMk/>
          <pc:sldMk cId="826210099" sldId="597"/>
        </pc:sldMkLst>
      </pc:sldChg>
      <pc:sldChg chg="modSp add del mod modNotesTx">
        <pc:chgData name="Dean Lombard" userId="54f05efc-b8c1-4326-96e4-3fd0c4a0347d" providerId="ADAL" clId="{A149640B-E6B8-4D42-A5AA-8C335DADF2CC}" dt="2022-06-07T06:06:09.608" v="908" actId="47"/>
        <pc:sldMkLst>
          <pc:docMk/>
          <pc:sldMk cId="4148731145" sldId="606"/>
        </pc:sldMkLst>
        <pc:spChg chg="mod">
          <ac:chgData name="Dean Lombard" userId="54f05efc-b8c1-4326-96e4-3fd0c4a0347d" providerId="ADAL" clId="{A149640B-E6B8-4D42-A5AA-8C335DADF2CC}" dt="2022-06-07T06:05:28.516" v="904" actId="2711"/>
          <ac:spMkLst>
            <pc:docMk/>
            <pc:sldMk cId="4148731145" sldId="606"/>
            <ac:spMk id="3" creationId="{71B9B041-7356-3440-9CF6-E524ED2ADC4A}"/>
          </ac:spMkLst>
        </pc:spChg>
      </pc:sldChg>
      <pc:sldChg chg="del">
        <pc:chgData name="Dean Lombard" userId="54f05efc-b8c1-4326-96e4-3fd0c4a0347d" providerId="ADAL" clId="{A149640B-E6B8-4D42-A5AA-8C335DADF2CC}" dt="2022-06-07T06:06:42.152" v="910" actId="47"/>
        <pc:sldMkLst>
          <pc:docMk/>
          <pc:sldMk cId="4255863643" sldId="607"/>
        </pc:sldMkLst>
      </pc:sldChg>
      <pc:sldChg chg="del">
        <pc:chgData name="Dean Lombard" userId="54f05efc-b8c1-4326-96e4-3fd0c4a0347d" providerId="ADAL" clId="{A149640B-E6B8-4D42-A5AA-8C335DADF2CC}" dt="2022-06-07T06:00:20.683" v="795" actId="47"/>
        <pc:sldMkLst>
          <pc:docMk/>
          <pc:sldMk cId="3475909546" sldId="609"/>
        </pc:sldMkLst>
      </pc:sldChg>
      <pc:sldChg chg="del">
        <pc:chgData name="Dean Lombard" userId="54f05efc-b8c1-4326-96e4-3fd0c4a0347d" providerId="ADAL" clId="{A149640B-E6B8-4D42-A5AA-8C335DADF2CC}" dt="2022-06-07T06:00:20.683" v="795" actId="47"/>
        <pc:sldMkLst>
          <pc:docMk/>
          <pc:sldMk cId="3273634146" sldId="622"/>
        </pc:sldMkLst>
      </pc:sldChg>
      <pc:sldChg chg="del">
        <pc:chgData name="Dean Lombard" userId="54f05efc-b8c1-4326-96e4-3fd0c4a0347d" providerId="ADAL" clId="{A149640B-E6B8-4D42-A5AA-8C335DADF2CC}" dt="2022-06-07T06:00:20.683" v="795" actId="47"/>
        <pc:sldMkLst>
          <pc:docMk/>
          <pc:sldMk cId="1590822811" sldId="625"/>
        </pc:sldMkLst>
      </pc:sldChg>
      <pc:sldChg chg="delSp modSp mod modNotesTx">
        <pc:chgData name="Dean Lombard" userId="54f05efc-b8c1-4326-96e4-3fd0c4a0347d" providerId="ADAL" clId="{A149640B-E6B8-4D42-A5AA-8C335DADF2CC}" dt="2022-06-07T06:16:11.026" v="1391" actId="20577"/>
        <pc:sldMkLst>
          <pc:docMk/>
          <pc:sldMk cId="140634448" sldId="628"/>
        </pc:sldMkLst>
        <pc:spChg chg="mod">
          <ac:chgData name="Dean Lombard" userId="54f05efc-b8c1-4326-96e4-3fd0c4a0347d" providerId="ADAL" clId="{A149640B-E6B8-4D42-A5AA-8C335DADF2CC}" dt="2022-06-07T06:16:11.026" v="1391" actId="20577"/>
          <ac:spMkLst>
            <pc:docMk/>
            <pc:sldMk cId="140634448" sldId="628"/>
            <ac:spMk id="8" creationId="{1E680A4D-8F01-4B66-B884-B001119CA714}"/>
          </ac:spMkLst>
        </pc:spChg>
        <pc:spChg chg="mod">
          <ac:chgData name="Dean Lombard" userId="54f05efc-b8c1-4326-96e4-3fd0c4a0347d" providerId="ADAL" clId="{A149640B-E6B8-4D42-A5AA-8C335DADF2CC}" dt="2022-06-07T06:06:58.033" v="934" actId="20577"/>
          <ac:spMkLst>
            <pc:docMk/>
            <pc:sldMk cId="140634448" sldId="628"/>
            <ac:spMk id="10" creationId="{55AC304D-BF45-407E-9774-5468EF7137FF}"/>
          </ac:spMkLst>
        </pc:spChg>
        <pc:picChg chg="del">
          <ac:chgData name="Dean Lombard" userId="54f05efc-b8c1-4326-96e4-3fd0c4a0347d" providerId="ADAL" clId="{A149640B-E6B8-4D42-A5AA-8C335DADF2CC}" dt="2022-06-07T06:12:07.647" v="1174" actId="478"/>
          <ac:picMkLst>
            <pc:docMk/>
            <pc:sldMk cId="140634448" sldId="628"/>
            <ac:picMk id="6" creationId="{AF8FD9C9-36FE-4FF9-8C01-8B49585129F9}"/>
          </ac:picMkLst>
        </pc:picChg>
      </pc:sldChg>
      <pc:sldChg chg="del">
        <pc:chgData name="Dean Lombard" userId="54f05efc-b8c1-4326-96e4-3fd0c4a0347d" providerId="ADAL" clId="{A149640B-E6B8-4D42-A5AA-8C335DADF2CC}" dt="2022-06-07T06:00:20.683" v="795" actId="47"/>
        <pc:sldMkLst>
          <pc:docMk/>
          <pc:sldMk cId="2828113541" sldId="631"/>
        </pc:sldMkLst>
      </pc:sldChg>
      <pc:sldChg chg="del">
        <pc:chgData name="Dean Lombard" userId="54f05efc-b8c1-4326-96e4-3fd0c4a0347d" providerId="ADAL" clId="{A149640B-E6B8-4D42-A5AA-8C335DADF2CC}" dt="2022-06-07T06:00:20.683" v="795" actId="47"/>
        <pc:sldMkLst>
          <pc:docMk/>
          <pc:sldMk cId="1643834573" sldId="632"/>
        </pc:sldMkLst>
      </pc:sldChg>
      <pc:sldChg chg="del">
        <pc:chgData name="Dean Lombard" userId="54f05efc-b8c1-4326-96e4-3fd0c4a0347d" providerId="ADAL" clId="{A149640B-E6B8-4D42-A5AA-8C335DADF2CC}" dt="2022-06-07T06:00:20.683" v="795" actId="47"/>
        <pc:sldMkLst>
          <pc:docMk/>
          <pc:sldMk cId="2111724098" sldId="633"/>
        </pc:sldMkLst>
      </pc:sldChg>
      <pc:sldChg chg="del">
        <pc:chgData name="Dean Lombard" userId="54f05efc-b8c1-4326-96e4-3fd0c4a0347d" providerId="ADAL" clId="{A149640B-E6B8-4D42-A5AA-8C335DADF2CC}" dt="2022-06-07T06:00:20.683" v="795" actId="47"/>
        <pc:sldMkLst>
          <pc:docMk/>
          <pc:sldMk cId="2862312544" sldId="636"/>
        </pc:sldMkLst>
      </pc:sldChg>
      <pc:sldChg chg="del">
        <pc:chgData name="Dean Lombard" userId="54f05efc-b8c1-4326-96e4-3fd0c4a0347d" providerId="ADAL" clId="{A149640B-E6B8-4D42-A5AA-8C335DADF2CC}" dt="2022-06-07T06:00:20.683" v="795" actId="47"/>
        <pc:sldMkLst>
          <pc:docMk/>
          <pc:sldMk cId="2772325528" sldId="637"/>
        </pc:sldMkLst>
      </pc:sldChg>
      <pc:sldChg chg="del">
        <pc:chgData name="Dean Lombard" userId="54f05efc-b8c1-4326-96e4-3fd0c4a0347d" providerId="ADAL" clId="{A149640B-E6B8-4D42-A5AA-8C335DADF2CC}" dt="2022-06-07T06:00:20.683" v="795" actId="47"/>
        <pc:sldMkLst>
          <pc:docMk/>
          <pc:sldMk cId="489709826" sldId="638"/>
        </pc:sldMkLst>
      </pc:sldChg>
      <pc:sldChg chg="del">
        <pc:chgData name="Dean Lombard" userId="54f05efc-b8c1-4326-96e4-3fd0c4a0347d" providerId="ADAL" clId="{A149640B-E6B8-4D42-A5AA-8C335DADF2CC}" dt="2022-06-07T06:00:20.683" v="795" actId="47"/>
        <pc:sldMkLst>
          <pc:docMk/>
          <pc:sldMk cId="1218818303" sldId="639"/>
        </pc:sldMkLst>
      </pc:sldChg>
      <pc:sldChg chg="modSp add mod">
        <pc:chgData name="Dean Lombard" userId="54f05efc-b8c1-4326-96e4-3fd0c4a0347d" providerId="ADAL" clId="{A149640B-E6B8-4D42-A5AA-8C335DADF2CC}" dt="2022-06-07T06:05:16.298" v="903" actId="2711"/>
        <pc:sldMkLst>
          <pc:docMk/>
          <pc:sldMk cId="1718361704" sldId="640"/>
        </pc:sldMkLst>
        <pc:spChg chg="mod">
          <ac:chgData name="Dean Lombard" userId="54f05efc-b8c1-4326-96e4-3fd0c4a0347d" providerId="ADAL" clId="{A149640B-E6B8-4D42-A5AA-8C335DADF2CC}" dt="2022-06-07T06:05:16.298" v="903" actId="2711"/>
          <ac:spMkLst>
            <pc:docMk/>
            <pc:sldMk cId="1718361704" sldId="640"/>
            <ac:spMk id="3" creationId="{71B9B041-7356-3440-9CF6-E524ED2ADC4A}"/>
          </ac:spMkLst>
        </pc:spChg>
      </pc:sldChg>
      <pc:sldChg chg="modSp add mod modNotesTx">
        <pc:chgData name="Dean Lombard" userId="54f05efc-b8c1-4326-96e4-3fd0c4a0347d" providerId="ADAL" clId="{A149640B-E6B8-4D42-A5AA-8C335DADF2CC}" dt="2022-06-07T06:21:32.182" v="1746" actId="20577"/>
        <pc:sldMkLst>
          <pc:docMk/>
          <pc:sldMk cId="1811915337" sldId="641"/>
        </pc:sldMkLst>
        <pc:spChg chg="mod">
          <ac:chgData name="Dean Lombard" userId="54f05efc-b8c1-4326-96e4-3fd0c4a0347d" providerId="ADAL" clId="{A149640B-E6B8-4D42-A5AA-8C335DADF2CC}" dt="2022-06-07T06:20:38.023" v="1588" actId="20577"/>
          <ac:spMkLst>
            <pc:docMk/>
            <pc:sldMk cId="1811915337" sldId="641"/>
            <ac:spMk id="8" creationId="{1E680A4D-8F01-4B66-B884-B001119CA714}"/>
          </ac:spMkLst>
        </pc:spChg>
        <pc:spChg chg="mod">
          <ac:chgData name="Dean Lombard" userId="54f05efc-b8c1-4326-96e4-3fd0c4a0347d" providerId="ADAL" clId="{A149640B-E6B8-4D42-A5AA-8C335DADF2CC}" dt="2022-06-07T06:16:40.404" v="1424" actId="114"/>
          <ac:spMkLst>
            <pc:docMk/>
            <pc:sldMk cId="1811915337" sldId="641"/>
            <ac:spMk id="10" creationId="{55AC304D-BF45-407E-9774-5468EF7137FF}"/>
          </ac:spMkLst>
        </pc:spChg>
      </pc:sldChg>
      <pc:sldChg chg="addSp delSp modSp add mod modNotesTx">
        <pc:chgData name="Dean Lombard" userId="54f05efc-b8c1-4326-96e4-3fd0c4a0347d" providerId="ADAL" clId="{A149640B-E6B8-4D42-A5AA-8C335DADF2CC}" dt="2022-06-07T06:25:25.295" v="1959" actId="20577"/>
        <pc:sldMkLst>
          <pc:docMk/>
          <pc:sldMk cId="4237960889" sldId="642"/>
        </pc:sldMkLst>
        <pc:spChg chg="del">
          <ac:chgData name="Dean Lombard" userId="54f05efc-b8c1-4326-96e4-3fd0c4a0347d" providerId="ADAL" clId="{A149640B-E6B8-4D42-A5AA-8C335DADF2CC}" dt="2022-06-07T06:22:26.559" v="1749" actId="478"/>
          <ac:spMkLst>
            <pc:docMk/>
            <pc:sldMk cId="4237960889" sldId="642"/>
            <ac:spMk id="8" creationId="{1E680A4D-8F01-4B66-B884-B001119CA714}"/>
          </ac:spMkLst>
        </pc:spChg>
        <pc:spChg chg="mod">
          <ac:chgData name="Dean Lombard" userId="54f05efc-b8c1-4326-96e4-3fd0c4a0347d" providerId="ADAL" clId="{A149640B-E6B8-4D42-A5AA-8C335DADF2CC}" dt="2022-06-07T06:23:48.108" v="1834" actId="14100"/>
          <ac:spMkLst>
            <pc:docMk/>
            <pc:sldMk cId="4237960889" sldId="642"/>
            <ac:spMk id="10" creationId="{55AC304D-BF45-407E-9774-5468EF7137FF}"/>
          </ac:spMkLst>
        </pc:spChg>
        <pc:picChg chg="add mod">
          <ac:chgData name="Dean Lombard" userId="54f05efc-b8c1-4326-96e4-3fd0c4a0347d" providerId="ADAL" clId="{A149640B-E6B8-4D42-A5AA-8C335DADF2CC}" dt="2022-06-07T06:22:40.828" v="1753" actId="1076"/>
          <ac:picMkLst>
            <pc:docMk/>
            <pc:sldMk cId="4237960889" sldId="642"/>
            <ac:picMk id="3" creationId="{969459DF-DDE7-2C3B-322A-2B90DD0086EC}"/>
          </ac:picMkLst>
        </pc:picChg>
      </pc:sldChg>
      <pc:sldChg chg="modSp add mod modNotesTx">
        <pc:chgData name="Dean Lombard" userId="54f05efc-b8c1-4326-96e4-3fd0c4a0347d" providerId="ADAL" clId="{A149640B-E6B8-4D42-A5AA-8C335DADF2CC}" dt="2022-06-07T06:49:37.843" v="2769" actId="6549"/>
        <pc:sldMkLst>
          <pc:docMk/>
          <pc:sldMk cId="3951679588" sldId="643"/>
        </pc:sldMkLst>
        <pc:spChg chg="mod">
          <ac:chgData name="Dean Lombard" userId="54f05efc-b8c1-4326-96e4-3fd0c4a0347d" providerId="ADAL" clId="{A149640B-E6B8-4D42-A5AA-8C335DADF2CC}" dt="2022-06-07T06:49:37.843" v="2769" actId="6549"/>
          <ac:spMkLst>
            <pc:docMk/>
            <pc:sldMk cId="3951679588" sldId="643"/>
            <ac:spMk id="8" creationId="{1E680A4D-8F01-4B66-B884-B001119CA714}"/>
          </ac:spMkLst>
        </pc:spChg>
        <pc:spChg chg="mod">
          <ac:chgData name="Dean Lombard" userId="54f05efc-b8c1-4326-96e4-3fd0c4a0347d" providerId="ADAL" clId="{A149640B-E6B8-4D42-A5AA-8C335DADF2CC}" dt="2022-06-07T06:26:32.994" v="1987" actId="14100"/>
          <ac:spMkLst>
            <pc:docMk/>
            <pc:sldMk cId="3951679588" sldId="643"/>
            <ac:spMk id="10" creationId="{55AC304D-BF45-407E-9774-5468EF7137FF}"/>
          </ac:spMkLst>
        </pc:spChg>
      </pc:sldChg>
      <pc:sldChg chg="modSp add mod modNotesTx">
        <pc:chgData name="Dean Lombard" userId="54f05efc-b8c1-4326-96e4-3fd0c4a0347d" providerId="ADAL" clId="{A149640B-E6B8-4D42-A5AA-8C335DADF2CC}" dt="2022-06-07T06:25:36.045" v="1960"/>
        <pc:sldMkLst>
          <pc:docMk/>
          <pc:sldMk cId="3607326490" sldId="644"/>
        </pc:sldMkLst>
        <pc:spChg chg="mod">
          <ac:chgData name="Dean Lombard" userId="54f05efc-b8c1-4326-96e4-3fd0c4a0347d" providerId="ADAL" clId="{A149640B-E6B8-4D42-A5AA-8C335DADF2CC}" dt="2022-06-07T06:24:30.857" v="1842" actId="20577"/>
          <ac:spMkLst>
            <pc:docMk/>
            <pc:sldMk cId="3607326490" sldId="644"/>
            <ac:spMk id="10" creationId="{55AC304D-BF45-407E-9774-5468EF7137FF}"/>
          </ac:spMkLst>
        </pc:spChg>
        <pc:picChg chg="mod">
          <ac:chgData name="Dean Lombard" userId="54f05efc-b8c1-4326-96e4-3fd0c4a0347d" providerId="ADAL" clId="{A149640B-E6B8-4D42-A5AA-8C335DADF2CC}" dt="2022-06-07T06:24:17.120" v="1836" actId="14826"/>
          <ac:picMkLst>
            <pc:docMk/>
            <pc:sldMk cId="3607326490" sldId="644"/>
            <ac:picMk id="3" creationId="{969459DF-DDE7-2C3B-322A-2B90DD0086EC}"/>
          </ac:picMkLst>
        </pc:picChg>
      </pc:sldChg>
      <pc:sldChg chg="modSp add del mod">
        <pc:chgData name="Dean Lombard" userId="54f05efc-b8c1-4326-96e4-3fd0c4a0347d" providerId="ADAL" clId="{A149640B-E6B8-4D42-A5AA-8C335DADF2CC}" dt="2022-06-07T07:18:40.454" v="3699" actId="2696"/>
        <pc:sldMkLst>
          <pc:docMk/>
          <pc:sldMk cId="2998080922" sldId="645"/>
        </pc:sldMkLst>
        <pc:spChg chg="mod">
          <ac:chgData name="Dean Lombard" userId="54f05efc-b8c1-4326-96e4-3fd0c4a0347d" providerId="ADAL" clId="{A149640B-E6B8-4D42-A5AA-8C335DADF2CC}" dt="2022-06-07T07:03:21.788" v="3092" actId="20577"/>
          <ac:spMkLst>
            <pc:docMk/>
            <pc:sldMk cId="2998080922" sldId="645"/>
            <ac:spMk id="8" creationId="{1E680A4D-8F01-4B66-B884-B001119CA714}"/>
          </ac:spMkLst>
        </pc:spChg>
        <pc:spChg chg="mod">
          <ac:chgData name="Dean Lombard" userId="54f05efc-b8c1-4326-96e4-3fd0c4a0347d" providerId="ADAL" clId="{A149640B-E6B8-4D42-A5AA-8C335DADF2CC}" dt="2022-06-07T06:41:02.783" v="2323" actId="313"/>
          <ac:spMkLst>
            <pc:docMk/>
            <pc:sldMk cId="2998080922" sldId="645"/>
            <ac:spMk id="10" creationId="{55AC304D-BF45-407E-9774-5468EF7137FF}"/>
          </ac:spMkLst>
        </pc:spChg>
      </pc:sldChg>
      <pc:sldChg chg="addSp delSp modSp add mod">
        <pc:chgData name="Dean Lombard" userId="54f05efc-b8c1-4326-96e4-3fd0c4a0347d" providerId="ADAL" clId="{A149640B-E6B8-4D42-A5AA-8C335DADF2CC}" dt="2022-06-07T07:04:38.648" v="3116" actId="20577"/>
        <pc:sldMkLst>
          <pc:docMk/>
          <pc:sldMk cId="770080616" sldId="646"/>
        </pc:sldMkLst>
        <pc:spChg chg="del">
          <ac:chgData name="Dean Lombard" userId="54f05efc-b8c1-4326-96e4-3fd0c4a0347d" providerId="ADAL" clId="{A149640B-E6B8-4D42-A5AA-8C335DADF2CC}" dt="2022-06-07T07:04:19.318" v="3094" actId="478"/>
          <ac:spMkLst>
            <pc:docMk/>
            <pc:sldMk cId="770080616" sldId="646"/>
            <ac:spMk id="8" creationId="{1E680A4D-8F01-4B66-B884-B001119CA714}"/>
          </ac:spMkLst>
        </pc:spChg>
        <pc:spChg chg="mod">
          <ac:chgData name="Dean Lombard" userId="54f05efc-b8c1-4326-96e4-3fd0c4a0347d" providerId="ADAL" clId="{A149640B-E6B8-4D42-A5AA-8C335DADF2CC}" dt="2022-06-07T07:04:38.648" v="3116" actId="20577"/>
          <ac:spMkLst>
            <pc:docMk/>
            <pc:sldMk cId="770080616" sldId="646"/>
            <ac:spMk id="10" creationId="{55AC304D-BF45-407E-9774-5468EF7137FF}"/>
          </ac:spMkLst>
        </pc:spChg>
        <pc:picChg chg="add mod">
          <ac:chgData name="Dean Lombard" userId="54f05efc-b8c1-4326-96e4-3fd0c4a0347d" providerId="ADAL" clId="{A149640B-E6B8-4D42-A5AA-8C335DADF2CC}" dt="2022-06-07T07:04:30.888" v="3098" actId="1076"/>
          <ac:picMkLst>
            <pc:docMk/>
            <pc:sldMk cId="770080616" sldId="646"/>
            <ac:picMk id="3" creationId="{D449BF4C-C502-2350-AA90-BD58F27FC980}"/>
          </ac:picMkLst>
        </pc:picChg>
      </pc:sldChg>
      <pc:sldChg chg="modSp add mod">
        <pc:chgData name="Dean Lombard" userId="54f05efc-b8c1-4326-96e4-3fd0c4a0347d" providerId="ADAL" clId="{A149640B-E6B8-4D42-A5AA-8C335DADF2CC}" dt="2022-06-07T07:05:13.372" v="3135" actId="14826"/>
        <pc:sldMkLst>
          <pc:docMk/>
          <pc:sldMk cId="1665925312" sldId="647"/>
        </pc:sldMkLst>
        <pc:spChg chg="mod">
          <ac:chgData name="Dean Lombard" userId="54f05efc-b8c1-4326-96e4-3fd0c4a0347d" providerId="ADAL" clId="{A149640B-E6B8-4D42-A5AA-8C335DADF2CC}" dt="2022-06-07T07:05:00.068" v="3134" actId="14100"/>
          <ac:spMkLst>
            <pc:docMk/>
            <pc:sldMk cId="1665925312" sldId="647"/>
            <ac:spMk id="10" creationId="{55AC304D-BF45-407E-9774-5468EF7137FF}"/>
          </ac:spMkLst>
        </pc:spChg>
        <pc:picChg chg="mod">
          <ac:chgData name="Dean Lombard" userId="54f05efc-b8c1-4326-96e4-3fd0c4a0347d" providerId="ADAL" clId="{A149640B-E6B8-4D42-A5AA-8C335DADF2CC}" dt="2022-06-07T07:05:13.372" v="3135" actId="14826"/>
          <ac:picMkLst>
            <pc:docMk/>
            <pc:sldMk cId="1665925312" sldId="647"/>
            <ac:picMk id="3" creationId="{D449BF4C-C502-2350-AA90-BD58F27FC980}"/>
          </ac:picMkLst>
        </pc:picChg>
      </pc:sldChg>
      <pc:sldChg chg="add modNotesTx">
        <pc:chgData name="Dean Lombard" userId="54f05efc-b8c1-4326-96e4-3fd0c4a0347d" providerId="ADAL" clId="{A149640B-E6B8-4D42-A5AA-8C335DADF2CC}" dt="2022-06-07T07:12:53.163" v="3341" actId="20577"/>
        <pc:sldMkLst>
          <pc:docMk/>
          <pc:sldMk cId="460806591" sldId="648"/>
        </pc:sldMkLst>
      </pc:sldChg>
      <pc:sldChg chg="modSp add mod">
        <pc:chgData name="Dean Lombard" userId="54f05efc-b8c1-4326-96e4-3fd0c4a0347d" providerId="ADAL" clId="{A149640B-E6B8-4D42-A5AA-8C335DADF2CC}" dt="2022-06-07T07:16:40.224" v="3698" actId="20577"/>
        <pc:sldMkLst>
          <pc:docMk/>
          <pc:sldMk cId="4117210889" sldId="649"/>
        </pc:sldMkLst>
        <pc:spChg chg="mod">
          <ac:chgData name="Dean Lombard" userId="54f05efc-b8c1-4326-96e4-3fd0c4a0347d" providerId="ADAL" clId="{A149640B-E6B8-4D42-A5AA-8C335DADF2CC}" dt="2022-06-07T07:16:40.224" v="3698" actId="20577"/>
          <ac:spMkLst>
            <pc:docMk/>
            <pc:sldMk cId="4117210889" sldId="649"/>
            <ac:spMk id="8" creationId="{1E680A4D-8F01-4B66-B884-B001119CA714}"/>
          </ac:spMkLst>
        </pc:spChg>
        <pc:spChg chg="mod">
          <ac:chgData name="Dean Lombard" userId="54f05efc-b8c1-4326-96e4-3fd0c4a0347d" providerId="ADAL" clId="{A149640B-E6B8-4D42-A5AA-8C335DADF2CC}" dt="2022-06-07T07:11:35.240" v="3235" actId="14100"/>
          <ac:spMkLst>
            <pc:docMk/>
            <pc:sldMk cId="4117210889" sldId="649"/>
            <ac:spMk id="10" creationId="{55AC304D-BF45-407E-9774-5468EF7137FF}"/>
          </ac:spMkLst>
        </pc:spChg>
      </pc:sldChg>
      <pc:sldMasterChg chg="delSldLayout">
        <pc:chgData name="Dean Lombard" userId="54f05efc-b8c1-4326-96e4-3fd0c4a0347d" providerId="ADAL" clId="{A149640B-E6B8-4D42-A5AA-8C335DADF2CC}" dt="2022-06-07T07:07:07.260" v="3136" actId="47"/>
        <pc:sldMasterMkLst>
          <pc:docMk/>
          <pc:sldMasterMk cId="2453156852" sldId="2147483654"/>
        </pc:sldMasterMkLst>
        <pc:sldLayoutChg chg="del">
          <pc:chgData name="Dean Lombard" userId="54f05efc-b8c1-4326-96e4-3fd0c4a0347d" providerId="ADAL" clId="{A149640B-E6B8-4D42-A5AA-8C335DADF2CC}" dt="2022-06-07T07:07:07.260" v="3136" actId="47"/>
          <pc:sldLayoutMkLst>
            <pc:docMk/>
            <pc:sldMasterMk cId="2453156852" sldId="2147483654"/>
            <pc:sldLayoutMk cId="290480928" sldId="2147483669"/>
          </pc:sldLayoutMkLst>
        </pc:sldLayoutChg>
        <pc:sldLayoutChg chg="del">
          <pc:chgData name="Dean Lombard" userId="54f05efc-b8c1-4326-96e4-3fd0c4a0347d" providerId="ADAL" clId="{A149640B-E6B8-4D42-A5AA-8C335DADF2CC}" dt="2022-06-07T07:07:07.260" v="3136" actId="47"/>
          <pc:sldLayoutMkLst>
            <pc:docMk/>
            <pc:sldMasterMk cId="2453156852" sldId="2147483654"/>
            <pc:sldLayoutMk cId="2357585167" sldId="2147483670"/>
          </pc:sldLayoutMkLst>
        </pc:sldLayoutChg>
      </pc:sldMasterChg>
    </pc:docChg>
  </pc:docChgLst>
  <pc:docChgLst>
    <pc:chgData name="Dean Lombard" userId="54f05efc-b8c1-4326-96e4-3fd0c4a0347d" providerId="ADAL" clId="{5D2D53A7-8777-484E-AFA1-2EFCF96AAB22}"/>
    <pc:docChg chg="undo custSel addSld delSld modSld modMainMaster">
      <pc:chgData name="Dean Lombard" userId="54f05efc-b8c1-4326-96e4-3fd0c4a0347d" providerId="ADAL" clId="{5D2D53A7-8777-484E-AFA1-2EFCF96AAB22}" dt="2022-04-04T06:05:51.465" v="1609" actId="20577"/>
      <pc:docMkLst>
        <pc:docMk/>
      </pc:docMkLst>
      <pc:sldChg chg="modTransition">
        <pc:chgData name="Dean Lombard" userId="54f05efc-b8c1-4326-96e4-3fd0c4a0347d" providerId="ADAL" clId="{5D2D53A7-8777-484E-AFA1-2EFCF96AAB22}" dt="2022-04-04T02:26:43.876" v="396"/>
        <pc:sldMkLst>
          <pc:docMk/>
          <pc:sldMk cId="2937704847" sldId="265"/>
        </pc:sldMkLst>
      </pc:sldChg>
      <pc:sldChg chg="modTransition">
        <pc:chgData name="Dean Lombard" userId="54f05efc-b8c1-4326-96e4-3fd0c4a0347d" providerId="ADAL" clId="{5D2D53A7-8777-484E-AFA1-2EFCF96AAB22}" dt="2022-04-04T02:26:43.876" v="396"/>
        <pc:sldMkLst>
          <pc:docMk/>
          <pc:sldMk cId="2022869654" sldId="266"/>
        </pc:sldMkLst>
      </pc:sldChg>
      <pc:sldChg chg="modTransition">
        <pc:chgData name="Dean Lombard" userId="54f05efc-b8c1-4326-96e4-3fd0c4a0347d" providerId="ADAL" clId="{5D2D53A7-8777-484E-AFA1-2EFCF96AAB22}" dt="2022-04-04T02:26:43.876" v="396"/>
        <pc:sldMkLst>
          <pc:docMk/>
          <pc:sldMk cId="3071037470" sldId="282"/>
        </pc:sldMkLst>
      </pc:sldChg>
      <pc:sldChg chg="modTransition">
        <pc:chgData name="Dean Lombard" userId="54f05efc-b8c1-4326-96e4-3fd0c4a0347d" providerId="ADAL" clId="{5D2D53A7-8777-484E-AFA1-2EFCF96AAB22}" dt="2022-04-04T02:26:43.876" v="396"/>
        <pc:sldMkLst>
          <pc:docMk/>
          <pc:sldMk cId="1917976365" sldId="497"/>
        </pc:sldMkLst>
      </pc:sldChg>
      <pc:sldChg chg="modTransition">
        <pc:chgData name="Dean Lombard" userId="54f05efc-b8c1-4326-96e4-3fd0c4a0347d" providerId="ADAL" clId="{5D2D53A7-8777-484E-AFA1-2EFCF96AAB22}" dt="2022-04-04T02:26:43.876" v="396"/>
        <pc:sldMkLst>
          <pc:docMk/>
          <pc:sldMk cId="1415391339" sldId="586"/>
        </pc:sldMkLst>
      </pc:sldChg>
      <pc:sldChg chg="modTransition">
        <pc:chgData name="Dean Lombard" userId="54f05efc-b8c1-4326-96e4-3fd0c4a0347d" providerId="ADAL" clId="{5D2D53A7-8777-484E-AFA1-2EFCF96AAB22}" dt="2022-04-04T02:26:43.876" v="396"/>
        <pc:sldMkLst>
          <pc:docMk/>
          <pc:sldMk cId="826210099" sldId="597"/>
        </pc:sldMkLst>
      </pc:sldChg>
      <pc:sldChg chg="modTransition">
        <pc:chgData name="Dean Lombard" userId="54f05efc-b8c1-4326-96e4-3fd0c4a0347d" providerId="ADAL" clId="{5D2D53A7-8777-484E-AFA1-2EFCF96AAB22}" dt="2022-04-04T02:26:43.876" v="396"/>
        <pc:sldMkLst>
          <pc:docMk/>
          <pc:sldMk cId="4148731145" sldId="606"/>
        </pc:sldMkLst>
      </pc:sldChg>
      <pc:sldChg chg="modTransition">
        <pc:chgData name="Dean Lombard" userId="54f05efc-b8c1-4326-96e4-3fd0c4a0347d" providerId="ADAL" clId="{5D2D53A7-8777-484E-AFA1-2EFCF96AAB22}" dt="2022-04-04T02:26:43.876" v="396"/>
        <pc:sldMkLst>
          <pc:docMk/>
          <pc:sldMk cId="4255863643" sldId="607"/>
        </pc:sldMkLst>
      </pc:sldChg>
      <pc:sldChg chg="modTransition">
        <pc:chgData name="Dean Lombard" userId="54f05efc-b8c1-4326-96e4-3fd0c4a0347d" providerId="ADAL" clId="{5D2D53A7-8777-484E-AFA1-2EFCF96AAB22}" dt="2022-04-04T02:26:43.876" v="396"/>
        <pc:sldMkLst>
          <pc:docMk/>
          <pc:sldMk cId="3475909546" sldId="609"/>
        </pc:sldMkLst>
      </pc:sldChg>
      <pc:sldChg chg="modTransition modNotesTx">
        <pc:chgData name="Dean Lombard" userId="54f05efc-b8c1-4326-96e4-3fd0c4a0347d" providerId="ADAL" clId="{5D2D53A7-8777-484E-AFA1-2EFCF96AAB22}" dt="2022-04-04T03:51:18.397" v="1126" actId="20577"/>
        <pc:sldMkLst>
          <pc:docMk/>
          <pc:sldMk cId="2200529610" sldId="620"/>
        </pc:sldMkLst>
      </pc:sldChg>
      <pc:sldChg chg="modTransition">
        <pc:chgData name="Dean Lombard" userId="54f05efc-b8c1-4326-96e4-3fd0c4a0347d" providerId="ADAL" clId="{5D2D53A7-8777-484E-AFA1-2EFCF96AAB22}" dt="2022-04-04T02:26:43.876" v="396"/>
        <pc:sldMkLst>
          <pc:docMk/>
          <pc:sldMk cId="3807750558" sldId="621"/>
        </pc:sldMkLst>
      </pc:sldChg>
      <pc:sldChg chg="modTransition">
        <pc:chgData name="Dean Lombard" userId="54f05efc-b8c1-4326-96e4-3fd0c4a0347d" providerId="ADAL" clId="{5D2D53A7-8777-484E-AFA1-2EFCF96AAB22}" dt="2022-04-04T02:26:43.876" v="396"/>
        <pc:sldMkLst>
          <pc:docMk/>
          <pc:sldMk cId="3273634146" sldId="622"/>
        </pc:sldMkLst>
      </pc:sldChg>
      <pc:sldChg chg="modSp mod modTransition modNotesTx">
        <pc:chgData name="Dean Lombard" userId="54f05efc-b8c1-4326-96e4-3fd0c4a0347d" providerId="ADAL" clId="{5D2D53A7-8777-484E-AFA1-2EFCF96AAB22}" dt="2022-04-04T02:26:43.876" v="396"/>
        <pc:sldMkLst>
          <pc:docMk/>
          <pc:sldMk cId="1590822811" sldId="625"/>
        </pc:sldMkLst>
        <pc:spChg chg="mod">
          <ac:chgData name="Dean Lombard" userId="54f05efc-b8c1-4326-96e4-3fd0c4a0347d" providerId="ADAL" clId="{5D2D53A7-8777-484E-AFA1-2EFCF96AAB22}" dt="2022-04-04T02:12:45.098" v="38" actId="20577"/>
          <ac:spMkLst>
            <pc:docMk/>
            <pc:sldMk cId="1590822811" sldId="625"/>
            <ac:spMk id="8" creationId="{4203C52D-074B-4ECA-8F16-73FA24EE4CDE}"/>
          </ac:spMkLst>
        </pc:spChg>
      </pc:sldChg>
      <pc:sldChg chg="modTransition">
        <pc:chgData name="Dean Lombard" userId="54f05efc-b8c1-4326-96e4-3fd0c4a0347d" providerId="ADAL" clId="{5D2D53A7-8777-484E-AFA1-2EFCF96AAB22}" dt="2022-04-04T02:26:43.876" v="396"/>
        <pc:sldMkLst>
          <pc:docMk/>
          <pc:sldMk cId="140634448" sldId="628"/>
        </pc:sldMkLst>
      </pc:sldChg>
      <pc:sldChg chg="modSp mod modTransition">
        <pc:chgData name="Dean Lombard" userId="54f05efc-b8c1-4326-96e4-3fd0c4a0347d" providerId="ADAL" clId="{5D2D53A7-8777-484E-AFA1-2EFCF96AAB22}" dt="2022-04-04T02:26:43.876" v="396"/>
        <pc:sldMkLst>
          <pc:docMk/>
          <pc:sldMk cId="51351795" sldId="629"/>
        </pc:sldMkLst>
        <pc:spChg chg="mod">
          <ac:chgData name="Dean Lombard" userId="54f05efc-b8c1-4326-96e4-3fd0c4a0347d" providerId="ADAL" clId="{5D2D53A7-8777-484E-AFA1-2EFCF96AAB22}" dt="2022-04-04T02:06:48.310" v="33" actId="20577"/>
          <ac:spMkLst>
            <pc:docMk/>
            <pc:sldMk cId="51351795" sldId="629"/>
            <ac:spMk id="2" creationId="{CB12A4C5-F08A-1544-B7EA-69AF917A080A}"/>
          </ac:spMkLst>
        </pc:spChg>
      </pc:sldChg>
      <pc:sldChg chg="modTransition">
        <pc:chgData name="Dean Lombard" userId="54f05efc-b8c1-4326-96e4-3fd0c4a0347d" providerId="ADAL" clId="{5D2D53A7-8777-484E-AFA1-2EFCF96AAB22}" dt="2022-04-04T02:26:43.876" v="396"/>
        <pc:sldMkLst>
          <pc:docMk/>
          <pc:sldMk cId="2828113541" sldId="631"/>
        </pc:sldMkLst>
      </pc:sldChg>
      <pc:sldChg chg="addSp modSp add mod modTransition modNotesTx">
        <pc:chgData name="Dean Lombard" userId="54f05efc-b8c1-4326-96e4-3fd0c4a0347d" providerId="ADAL" clId="{5D2D53A7-8777-484E-AFA1-2EFCF96AAB22}" dt="2022-04-04T02:29:12.743" v="402"/>
        <pc:sldMkLst>
          <pc:docMk/>
          <pc:sldMk cId="1643834573" sldId="632"/>
        </pc:sldMkLst>
        <pc:picChg chg="add mod">
          <ac:chgData name="Dean Lombard" userId="54f05efc-b8c1-4326-96e4-3fd0c4a0347d" providerId="ADAL" clId="{5D2D53A7-8777-484E-AFA1-2EFCF96AAB22}" dt="2022-04-04T02:28:10.949" v="397" actId="1440"/>
          <ac:picMkLst>
            <pc:docMk/>
            <pc:sldMk cId="1643834573" sldId="632"/>
            <ac:picMk id="3" creationId="{F4E77BB6-E079-45D7-8782-F075FDD34891}"/>
          </ac:picMkLst>
        </pc:picChg>
      </pc:sldChg>
      <pc:sldChg chg="addSp modSp add mod modNotesTx">
        <pc:chgData name="Dean Lombard" userId="54f05efc-b8c1-4326-96e4-3fd0c4a0347d" providerId="ADAL" clId="{5D2D53A7-8777-484E-AFA1-2EFCF96AAB22}" dt="2022-04-04T03:50:38.078" v="1066" actId="20577"/>
        <pc:sldMkLst>
          <pc:docMk/>
          <pc:sldMk cId="2111724098" sldId="633"/>
        </pc:sldMkLst>
        <pc:spChg chg="add mod">
          <ac:chgData name="Dean Lombard" userId="54f05efc-b8c1-4326-96e4-3fd0c4a0347d" providerId="ADAL" clId="{5D2D53A7-8777-484E-AFA1-2EFCF96AAB22}" dt="2022-04-04T03:50:38.078" v="1066" actId="20577"/>
          <ac:spMkLst>
            <pc:docMk/>
            <pc:sldMk cId="2111724098" sldId="633"/>
            <ac:spMk id="2" creationId="{F184F0AC-B21E-48D1-9C01-F19AEAFEED3C}"/>
          </ac:spMkLst>
        </pc:spChg>
      </pc:sldChg>
      <pc:sldChg chg="add del">
        <pc:chgData name="Dean Lombard" userId="54f05efc-b8c1-4326-96e4-3fd0c4a0347d" providerId="ADAL" clId="{5D2D53A7-8777-484E-AFA1-2EFCF96AAB22}" dt="2022-04-04T03:53:11.671" v="1129" actId="47"/>
        <pc:sldMkLst>
          <pc:docMk/>
          <pc:sldMk cId="3458666436" sldId="634"/>
        </pc:sldMkLst>
      </pc:sldChg>
      <pc:sldChg chg="add del">
        <pc:chgData name="Dean Lombard" userId="54f05efc-b8c1-4326-96e4-3fd0c4a0347d" providerId="ADAL" clId="{5D2D53A7-8777-484E-AFA1-2EFCF96AAB22}" dt="2022-04-04T03:53:31.954" v="1132" actId="47"/>
        <pc:sldMkLst>
          <pc:docMk/>
          <pc:sldMk cId="2703867948" sldId="635"/>
        </pc:sldMkLst>
      </pc:sldChg>
      <pc:sldChg chg="addSp modSp add mod modTransition">
        <pc:chgData name="Dean Lombard" userId="54f05efc-b8c1-4326-96e4-3fd0c4a0347d" providerId="ADAL" clId="{5D2D53A7-8777-484E-AFA1-2EFCF96AAB22}" dt="2022-04-04T06:05:51.465" v="1609" actId="20577"/>
        <pc:sldMkLst>
          <pc:docMk/>
          <pc:sldMk cId="2862312544" sldId="636"/>
        </pc:sldMkLst>
        <pc:spChg chg="add mod">
          <ac:chgData name="Dean Lombard" userId="54f05efc-b8c1-4326-96e4-3fd0c4a0347d" providerId="ADAL" clId="{5D2D53A7-8777-484E-AFA1-2EFCF96AAB22}" dt="2022-04-04T06:05:51.465" v="1609" actId="20577"/>
          <ac:spMkLst>
            <pc:docMk/>
            <pc:sldMk cId="2862312544" sldId="636"/>
            <ac:spMk id="10" creationId="{1C40E030-6308-4922-90D1-C5C7FD076093}"/>
          </ac:spMkLst>
        </pc:spChg>
      </pc:sldChg>
      <pc:sldMasterChg chg="modTransition modSldLayout">
        <pc:chgData name="Dean Lombard" userId="54f05efc-b8c1-4326-96e4-3fd0c4a0347d" providerId="ADAL" clId="{5D2D53A7-8777-484E-AFA1-2EFCF96AAB22}" dt="2022-04-04T02:26:43.876" v="396"/>
        <pc:sldMasterMkLst>
          <pc:docMk/>
          <pc:sldMasterMk cId="2106056446" sldId="2147483650"/>
        </pc:sldMasterMkLst>
        <pc:sldLayoutChg chg="modTransition">
          <pc:chgData name="Dean Lombard" userId="54f05efc-b8c1-4326-96e4-3fd0c4a0347d" providerId="ADAL" clId="{5D2D53A7-8777-484E-AFA1-2EFCF96AAB22}" dt="2022-04-04T02:26:43.876" v="396"/>
          <pc:sldLayoutMkLst>
            <pc:docMk/>
            <pc:sldMasterMk cId="2106056446" sldId="2147483650"/>
            <pc:sldLayoutMk cId="3651321071" sldId="2147483651"/>
          </pc:sldLayoutMkLst>
        </pc:sldLayoutChg>
      </pc:sldMasterChg>
      <pc:sldMasterChg chg="modTransition modSldLayout">
        <pc:chgData name="Dean Lombard" userId="54f05efc-b8c1-4326-96e4-3fd0c4a0347d" providerId="ADAL" clId="{5D2D53A7-8777-484E-AFA1-2EFCF96AAB22}" dt="2022-04-04T02:26:43.876" v="396"/>
        <pc:sldMasterMkLst>
          <pc:docMk/>
          <pc:sldMasterMk cId="3067593820" sldId="2147483652"/>
        </pc:sldMasterMkLst>
        <pc:sldLayoutChg chg="modTransition">
          <pc:chgData name="Dean Lombard" userId="54f05efc-b8c1-4326-96e4-3fd0c4a0347d" providerId="ADAL" clId="{5D2D53A7-8777-484E-AFA1-2EFCF96AAB22}" dt="2022-04-04T02:26:43.876" v="396"/>
          <pc:sldLayoutMkLst>
            <pc:docMk/>
            <pc:sldMasterMk cId="3067593820" sldId="2147483652"/>
            <pc:sldLayoutMk cId="1177247129" sldId="2147483653"/>
          </pc:sldLayoutMkLst>
        </pc:sldLayoutChg>
      </pc:sldMasterChg>
      <pc:sldMasterChg chg="modTransition modSldLayout">
        <pc:chgData name="Dean Lombard" userId="54f05efc-b8c1-4326-96e4-3fd0c4a0347d" providerId="ADAL" clId="{5D2D53A7-8777-484E-AFA1-2EFCF96AAB22}" dt="2022-04-04T02:26:43.876" v="396"/>
        <pc:sldMasterMkLst>
          <pc:docMk/>
          <pc:sldMasterMk cId="2453156852" sldId="2147483654"/>
        </pc:sldMasterMkLst>
        <pc:sldLayoutChg chg="modTransition">
          <pc:chgData name="Dean Lombard" userId="54f05efc-b8c1-4326-96e4-3fd0c4a0347d" providerId="ADAL" clId="{5D2D53A7-8777-484E-AFA1-2EFCF96AAB22}" dt="2022-04-04T02:26:43.876" v="396"/>
          <pc:sldLayoutMkLst>
            <pc:docMk/>
            <pc:sldMasterMk cId="2453156852" sldId="2147483654"/>
            <pc:sldLayoutMk cId="3067828301" sldId="2147483663"/>
          </pc:sldLayoutMkLst>
        </pc:sldLayoutChg>
        <pc:sldLayoutChg chg="modTransition">
          <pc:chgData name="Dean Lombard" userId="54f05efc-b8c1-4326-96e4-3fd0c4a0347d" providerId="ADAL" clId="{5D2D53A7-8777-484E-AFA1-2EFCF96AAB22}" dt="2022-04-04T02:26:43.876" v="396"/>
          <pc:sldLayoutMkLst>
            <pc:docMk/>
            <pc:sldMasterMk cId="2453156852" sldId="2147483654"/>
            <pc:sldLayoutMk cId="2926031959" sldId="2147483664"/>
          </pc:sldLayoutMkLst>
        </pc:sldLayoutChg>
        <pc:sldLayoutChg chg="modTransition">
          <pc:chgData name="Dean Lombard" userId="54f05efc-b8c1-4326-96e4-3fd0c4a0347d" providerId="ADAL" clId="{5D2D53A7-8777-484E-AFA1-2EFCF96AAB22}" dt="2022-04-04T02:26:43.876" v="396"/>
          <pc:sldLayoutMkLst>
            <pc:docMk/>
            <pc:sldMasterMk cId="2453156852" sldId="2147483654"/>
            <pc:sldLayoutMk cId="290480928" sldId="2147483669"/>
          </pc:sldLayoutMkLst>
        </pc:sldLayoutChg>
        <pc:sldLayoutChg chg="modTransition">
          <pc:chgData name="Dean Lombard" userId="54f05efc-b8c1-4326-96e4-3fd0c4a0347d" providerId="ADAL" clId="{5D2D53A7-8777-484E-AFA1-2EFCF96AAB22}" dt="2022-04-04T02:26:43.876" v="396"/>
          <pc:sldLayoutMkLst>
            <pc:docMk/>
            <pc:sldMasterMk cId="2453156852" sldId="2147483654"/>
            <pc:sldLayoutMk cId="2357585167" sldId="2147483670"/>
          </pc:sldLayoutMkLst>
        </pc:sldLayoutChg>
        <pc:sldLayoutChg chg="modTransition">
          <pc:chgData name="Dean Lombard" userId="54f05efc-b8c1-4326-96e4-3fd0c4a0347d" providerId="ADAL" clId="{5D2D53A7-8777-484E-AFA1-2EFCF96AAB22}" dt="2022-04-04T02:26:43.876" v="396"/>
          <pc:sldLayoutMkLst>
            <pc:docMk/>
            <pc:sldMasterMk cId="2453156852" sldId="2147483654"/>
            <pc:sldLayoutMk cId="1234778856" sldId="2147483671"/>
          </pc:sldLayoutMkLst>
        </pc:sldLayoutChg>
      </pc:sldMasterChg>
      <pc:sldMasterChg chg="modTransition modSldLayout">
        <pc:chgData name="Dean Lombard" userId="54f05efc-b8c1-4326-96e4-3fd0c4a0347d" providerId="ADAL" clId="{5D2D53A7-8777-484E-AFA1-2EFCF96AAB22}" dt="2022-04-04T02:26:43.876" v="396"/>
        <pc:sldMasterMkLst>
          <pc:docMk/>
          <pc:sldMasterMk cId="1774261369" sldId="2147483656"/>
        </pc:sldMasterMkLst>
        <pc:sldLayoutChg chg="modTransition">
          <pc:chgData name="Dean Lombard" userId="54f05efc-b8c1-4326-96e4-3fd0c4a0347d" providerId="ADAL" clId="{5D2D53A7-8777-484E-AFA1-2EFCF96AAB22}" dt="2022-04-04T02:26:43.876" v="396"/>
          <pc:sldLayoutMkLst>
            <pc:docMk/>
            <pc:sldMasterMk cId="1774261369" sldId="2147483656"/>
            <pc:sldLayoutMk cId="1172273029" sldId="2147483657"/>
          </pc:sldLayoutMkLst>
        </pc:sldLayoutChg>
      </pc:sldMasterChg>
      <pc:sldMasterChg chg="modTransition modSldLayout">
        <pc:chgData name="Dean Lombard" userId="54f05efc-b8c1-4326-96e4-3fd0c4a0347d" providerId="ADAL" clId="{5D2D53A7-8777-484E-AFA1-2EFCF96AAB22}" dt="2022-04-04T02:26:43.876" v="396"/>
        <pc:sldMasterMkLst>
          <pc:docMk/>
          <pc:sldMasterMk cId="3583953341" sldId="2147483658"/>
        </pc:sldMasterMkLst>
        <pc:sldLayoutChg chg="modTransition">
          <pc:chgData name="Dean Lombard" userId="54f05efc-b8c1-4326-96e4-3fd0c4a0347d" providerId="ADAL" clId="{5D2D53A7-8777-484E-AFA1-2EFCF96AAB22}" dt="2022-04-04T02:26:43.876" v="396"/>
          <pc:sldLayoutMkLst>
            <pc:docMk/>
            <pc:sldMasterMk cId="3583953341" sldId="2147483658"/>
            <pc:sldLayoutMk cId="1734855557" sldId="2147483659"/>
          </pc:sldLayoutMkLst>
        </pc:sldLayoutChg>
      </pc:sldMasterChg>
      <pc:sldMasterChg chg="modTransition modSldLayout">
        <pc:chgData name="Dean Lombard" userId="54f05efc-b8c1-4326-96e4-3fd0c4a0347d" providerId="ADAL" clId="{5D2D53A7-8777-484E-AFA1-2EFCF96AAB22}" dt="2022-04-04T02:26:43.876" v="396"/>
        <pc:sldMasterMkLst>
          <pc:docMk/>
          <pc:sldMasterMk cId="2325895075" sldId="2147483660"/>
        </pc:sldMasterMkLst>
        <pc:sldLayoutChg chg="modTransition">
          <pc:chgData name="Dean Lombard" userId="54f05efc-b8c1-4326-96e4-3fd0c4a0347d" providerId="ADAL" clId="{5D2D53A7-8777-484E-AFA1-2EFCF96AAB22}" dt="2022-04-04T02:26:43.876" v="396"/>
          <pc:sldLayoutMkLst>
            <pc:docMk/>
            <pc:sldMasterMk cId="2325895075" sldId="2147483660"/>
            <pc:sldLayoutMk cId="3665573995" sldId="2147483661"/>
          </pc:sldLayoutMkLst>
        </pc:sldLayoutChg>
      </pc:sldMasterChg>
    </pc:docChg>
  </pc:docChgLst>
  <pc:docChgLst>
    <pc:chgData name="Dean Lombard" userId="54f05efc-b8c1-4326-96e4-3fd0c4a0347d" providerId="ADAL" clId="{7C01967C-5220-7C49-84C9-3E7C13E95060}"/>
    <pc:docChg chg="undo custSel addSld delSld modSld sldOrd">
      <pc:chgData name="Dean Lombard" userId="54f05efc-b8c1-4326-96e4-3fd0c4a0347d" providerId="ADAL" clId="{7C01967C-5220-7C49-84C9-3E7C13E95060}" dt="2022-04-06T06:12:28.848" v="2575" actId="20577"/>
      <pc:docMkLst>
        <pc:docMk/>
      </pc:docMkLst>
      <pc:sldChg chg="modTransition">
        <pc:chgData name="Dean Lombard" userId="54f05efc-b8c1-4326-96e4-3fd0c4a0347d" providerId="ADAL" clId="{7C01967C-5220-7C49-84C9-3E7C13E95060}" dt="2022-04-06T04:35:40.797" v="1234"/>
        <pc:sldMkLst>
          <pc:docMk/>
          <pc:sldMk cId="2937704847" sldId="265"/>
        </pc:sldMkLst>
      </pc:sldChg>
      <pc:sldChg chg="modTransition">
        <pc:chgData name="Dean Lombard" userId="54f05efc-b8c1-4326-96e4-3fd0c4a0347d" providerId="ADAL" clId="{7C01967C-5220-7C49-84C9-3E7C13E95060}" dt="2022-04-06T04:35:40.797" v="1234"/>
        <pc:sldMkLst>
          <pc:docMk/>
          <pc:sldMk cId="2022869654" sldId="266"/>
        </pc:sldMkLst>
      </pc:sldChg>
      <pc:sldChg chg="modTransition">
        <pc:chgData name="Dean Lombard" userId="54f05efc-b8c1-4326-96e4-3fd0c4a0347d" providerId="ADAL" clId="{7C01967C-5220-7C49-84C9-3E7C13E95060}" dt="2022-04-06T04:35:40.797" v="1234"/>
        <pc:sldMkLst>
          <pc:docMk/>
          <pc:sldMk cId="3071037470" sldId="282"/>
        </pc:sldMkLst>
      </pc:sldChg>
      <pc:sldChg chg="modTransition">
        <pc:chgData name="Dean Lombard" userId="54f05efc-b8c1-4326-96e4-3fd0c4a0347d" providerId="ADAL" clId="{7C01967C-5220-7C49-84C9-3E7C13E95060}" dt="2022-04-06T04:35:40.797" v="1234"/>
        <pc:sldMkLst>
          <pc:docMk/>
          <pc:sldMk cId="1917976365" sldId="497"/>
        </pc:sldMkLst>
      </pc:sldChg>
      <pc:sldChg chg="addSp modSp mod modTransition">
        <pc:chgData name="Dean Lombard" userId="54f05efc-b8c1-4326-96e4-3fd0c4a0347d" providerId="ADAL" clId="{7C01967C-5220-7C49-84C9-3E7C13E95060}" dt="2022-04-06T04:35:40.797" v="1234"/>
        <pc:sldMkLst>
          <pc:docMk/>
          <pc:sldMk cId="1415391339" sldId="586"/>
        </pc:sldMkLst>
        <pc:spChg chg="add mod">
          <ac:chgData name="Dean Lombard" userId="54f05efc-b8c1-4326-96e4-3fd0c4a0347d" providerId="ADAL" clId="{7C01967C-5220-7C49-84C9-3E7C13E95060}" dt="2022-04-06T03:59:00.644" v="1126" actId="1076"/>
          <ac:spMkLst>
            <pc:docMk/>
            <pc:sldMk cId="1415391339" sldId="586"/>
            <ac:spMk id="3" creationId="{4C5B5C1F-EECD-9032-DB06-E634834E971E}"/>
          </ac:spMkLst>
        </pc:spChg>
        <pc:cxnChg chg="add mod">
          <ac:chgData name="Dean Lombard" userId="54f05efc-b8c1-4326-96e4-3fd0c4a0347d" providerId="ADAL" clId="{7C01967C-5220-7C49-84C9-3E7C13E95060}" dt="2022-04-06T03:59:30.042" v="1130" actId="1582"/>
          <ac:cxnSpMkLst>
            <pc:docMk/>
            <pc:sldMk cId="1415391339" sldId="586"/>
            <ac:cxnSpMk id="5" creationId="{3C972462-1BF7-BA1F-2D93-8B7E01E9FF13}"/>
          </ac:cxnSpMkLst>
        </pc:cxnChg>
      </pc:sldChg>
      <pc:sldChg chg="modTransition">
        <pc:chgData name="Dean Lombard" userId="54f05efc-b8c1-4326-96e4-3fd0c4a0347d" providerId="ADAL" clId="{7C01967C-5220-7C49-84C9-3E7C13E95060}" dt="2022-04-06T04:35:40.797" v="1234"/>
        <pc:sldMkLst>
          <pc:docMk/>
          <pc:sldMk cId="826210099" sldId="597"/>
        </pc:sldMkLst>
      </pc:sldChg>
      <pc:sldChg chg="modTransition">
        <pc:chgData name="Dean Lombard" userId="54f05efc-b8c1-4326-96e4-3fd0c4a0347d" providerId="ADAL" clId="{7C01967C-5220-7C49-84C9-3E7C13E95060}" dt="2022-04-06T04:35:40.797" v="1234"/>
        <pc:sldMkLst>
          <pc:docMk/>
          <pc:sldMk cId="4148731145" sldId="606"/>
        </pc:sldMkLst>
      </pc:sldChg>
      <pc:sldChg chg="modSp mod modTransition">
        <pc:chgData name="Dean Lombard" userId="54f05efc-b8c1-4326-96e4-3fd0c4a0347d" providerId="ADAL" clId="{7C01967C-5220-7C49-84C9-3E7C13E95060}" dt="2022-04-06T04:35:40.797" v="1234"/>
        <pc:sldMkLst>
          <pc:docMk/>
          <pc:sldMk cId="4255863643" sldId="607"/>
        </pc:sldMkLst>
        <pc:spChg chg="mod">
          <ac:chgData name="Dean Lombard" userId="54f05efc-b8c1-4326-96e4-3fd0c4a0347d" providerId="ADAL" clId="{7C01967C-5220-7C49-84C9-3E7C13E95060}" dt="2022-04-06T04:31:53.310" v="1164" actId="20577"/>
          <ac:spMkLst>
            <pc:docMk/>
            <pc:sldMk cId="4255863643" sldId="607"/>
            <ac:spMk id="3" creationId="{71B9B041-7356-3440-9CF6-E524ED2ADC4A}"/>
          </ac:spMkLst>
        </pc:spChg>
        <pc:spChg chg="mod">
          <ac:chgData name="Dean Lombard" userId="54f05efc-b8c1-4326-96e4-3fd0c4a0347d" providerId="ADAL" clId="{7C01967C-5220-7C49-84C9-3E7C13E95060}" dt="2022-04-06T04:00:22.570" v="1162" actId="1076"/>
          <ac:spMkLst>
            <pc:docMk/>
            <pc:sldMk cId="4255863643" sldId="607"/>
            <ac:spMk id="4" creationId="{CD83C3A1-43F4-5A42-84E2-8372C3C0A82D}"/>
          </ac:spMkLst>
        </pc:spChg>
        <pc:spChg chg="mod">
          <ac:chgData name="Dean Lombard" userId="54f05efc-b8c1-4326-96e4-3fd0c4a0347d" providerId="ADAL" clId="{7C01967C-5220-7C49-84C9-3E7C13E95060}" dt="2022-04-06T04:00:22.570" v="1162" actId="1076"/>
          <ac:spMkLst>
            <pc:docMk/>
            <pc:sldMk cId="4255863643" sldId="607"/>
            <ac:spMk id="5" creationId="{42271D80-0376-3C40-988E-3FBBDF54F2DE}"/>
          </ac:spMkLst>
        </pc:spChg>
      </pc:sldChg>
      <pc:sldChg chg="addSp delSp modSp mod modTransition">
        <pc:chgData name="Dean Lombard" userId="54f05efc-b8c1-4326-96e4-3fd0c4a0347d" providerId="ADAL" clId="{7C01967C-5220-7C49-84C9-3E7C13E95060}" dt="2022-04-06T04:35:40.797" v="1234"/>
        <pc:sldMkLst>
          <pc:docMk/>
          <pc:sldMk cId="3475909546" sldId="609"/>
        </pc:sldMkLst>
        <pc:picChg chg="add del mod">
          <ac:chgData name="Dean Lombard" userId="54f05efc-b8c1-4326-96e4-3fd0c4a0347d" providerId="ADAL" clId="{7C01967C-5220-7C49-84C9-3E7C13E95060}" dt="2022-04-05T01:44:16.466" v="90" actId="478"/>
          <ac:picMkLst>
            <pc:docMk/>
            <pc:sldMk cId="3475909546" sldId="609"/>
            <ac:picMk id="3" creationId="{DDEF915C-652A-CE7A-E088-052D17C023CB}"/>
          </ac:picMkLst>
        </pc:picChg>
        <pc:picChg chg="add mod">
          <ac:chgData name="Dean Lombard" userId="54f05efc-b8c1-4326-96e4-3fd0c4a0347d" providerId="ADAL" clId="{7C01967C-5220-7C49-84C9-3E7C13E95060}" dt="2022-04-05T01:45:27.052" v="112" actId="1076"/>
          <ac:picMkLst>
            <pc:docMk/>
            <pc:sldMk cId="3475909546" sldId="609"/>
            <ac:picMk id="4" creationId="{C02780DC-1348-B7A2-CBB8-C00FB5580E70}"/>
          </ac:picMkLst>
        </pc:picChg>
      </pc:sldChg>
      <pc:sldChg chg="addSp delSp modSp del mod">
        <pc:chgData name="Dean Lombard" userId="54f05efc-b8c1-4326-96e4-3fd0c4a0347d" providerId="ADAL" clId="{7C01967C-5220-7C49-84C9-3E7C13E95060}" dt="2022-04-05T03:43:59.427" v="264" actId="2696"/>
        <pc:sldMkLst>
          <pc:docMk/>
          <pc:sldMk cId="2200529610" sldId="620"/>
        </pc:sldMkLst>
        <pc:spChg chg="mod">
          <ac:chgData name="Dean Lombard" userId="54f05efc-b8c1-4326-96e4-3fd0c4a0347d" providerId="ADAL" clId="{7C01967C-5220-7C49-84C9-3E7C13E95060}" dt="2022-04-05T01:46:39.687" v="127" actId="20577"/>
          <ac:spMkLst>
            <pc:docMk/>
            <pc:sldMk cId="2200529610" sldId="620"/>
            <ac:spMk id="8" creationId="{4203C52D-074B-4ECA-8F16-73FA24EE4CDE}"/>
          </ac:spMkLst>
        </pc:spChg>
        <pc:spChg chg="mod">
          <ac:chgData name="Dean Lombard" userId="54f05efc-b8c1-4326-96e4-3fd0c4a0347d" providerId="ADAL" clId="{7C01967C-5220-7C49-84C9-3E7C13E95060}" dt="2022-04-05T01:45:08.611" v="110" actId="1036"/>
          <ac:spMkLst>
            <pc:docMk/>
            <pc:sldMk cId="2200529610" sldId="620"/>
            <ac:spMk id="9" creationId="{5C1989E9-7F1B-844A-9886-1BD5821B18BE}"/>
          </ac:spMkLst>
        </pc:spChg>
        <pc:picChg chg="add del">
          <ac:chgData name="Dean Lombard" userId="54f05efc-b8c1-4326-96e4-3fd0c4a0347d" providerId="ADAL" clId="{7C01967C-5220-7C49-84C9-3E7C13E95060}" dt="2022-04-05T01:46:26.555" v="123" actId="478"/>
          <ac:picMkLst>
            <pc:docMk/>
            <pc:sldMk cId="2200529610" sldId="620"/>
            <ac:picMk id="2" creationId="{6DB07FCC-6CCC-F8F1-62C1-8A5992842D0A}"/>
          </ac:picMkLst>
        </pc:picChg>
      </pc:sldChg>
      <pc:sldChg chg="del">
        <pc:chgData name="Dean Lombard" userId="54f05efc-b8c1-4326-96e4-3fd0c4a0347d" providerId="ADAL" clId="{7C01967C-5220-7C49-84C9-3E7C13E95060}" dt="2022-04-05T04:01:50.556" v="1004" actId="2696"/>
        <pc:sldMkLst>
          <pc:docMk/>
          <pc:sldMk cId="3807750558" sldId="621"/>
        </pc:sldMkLst>
      </pc:sldChg>
      <pc:sldChg chg="addSp delSp modSp mod modTransition modNotesTx">
        <pc:chgData name="Dean Lombard" userId="54f05efc-b8c1-4326-96e4-3fd0c4a0347d" providerId="ADAL" clId="{7C01967C-5220-7C49-84C9-3E7C13E95060}" dt="2022-04-06T04:49:37.715" v="1422" actId="1076"/>
        <pc:sldMkLst>
          <pc:docMk/>
          <pc:sldMk cId="3273634146" sldId="622"/>
        </pc:sldMkLst>
        <pc:picChg chg="del mod">
          <ac:chgData name="Dean Lombard" userId="54f05efc-b8c1-4326-96e4-3fd0c4a0347d" providerId="ADAL" clId="{7C01967C-5220-7C49-84C9-3E7C13E95060}" dt="2022-04-06T04:48:35.663" v="1419" actId="478"/>
          <ac:picMkLst>
            <pc:docMk/>
            <pc:sldMk cId="3273634146" sldId="622"/>
            <ac:picMk id="5" creationId="{CB3283F8-1F51-5D49-815E-7DA926BDE04D}"/>
          </ac:picMkLst>
        </pc:picChg>
        <pc:picChg chg="add mod">
          <ac:chgData name="Dean Lombard" userId="54f05efc-b8c1-4326-96e4-3fd0c4a0347d" providerId="ADAL" clId="{7C01967C-5220-7C49-84C9-3E7C13E95060}" dt="2022-04-06T04:49:37.715" v="1422" actId="1076"/>
          <ac:picMkLst>
            <pc:docMk/>
            <pc:sldMk cId="3273634146" sldId="622"/>
            <ac:picMk id="6" creationId="{F5B336E4-45A0-95E8-D5CA-D70C14F831CD}"/>
          </ac:picMkLst>
        </pc:picChg>
        <pc:picChg chg="mod">
          <ac:chgData name="Dean Lombard" userId="54f05efc-b8c1-4326-96e4-3fd0c4a0347d" providerId="ADAL" clId="{7C01967C-5220-7C49-84C9-3E7C13E95060}" dt="2022-04-06T04:48:51.868" v="1421" actId="166"/>
          <ac:picMkLst>
            <pc:docMk/>
            <pc:sldMk cId="3273634146" sldId="622"/>
            <ac:picMk id="7" creationId="{3B6FF2C6-0990-6641-A5EA-2835A4FFDC04}"/>
          </ac:picMkLst>
        </pc:picChg>
      </pc:sldChg>
      <pc:sldChg chg="addSp modSp mod modTransition modNotesTx">
        <pc:chgData name="Dean Lombard" userId="54f05efc-b8c1-4326-96e4-3fd0c4a0347d" providerId="ADAL" clId="{7C01967C-5220-7C49-84C9-3E7C13E95060}" dt="2022-04-06T06:10:18.634" v="2293" actId="313"/>
        <pc:sldMkLst>
          <pc:docMk/>
          <pc:sldMk cId="1590822811" sldId="625"/>
        </pc:sldMkLst>
        <pc:spChg chg="mod">
          <ac:chgData name="Dean Lombard" userId="54f05efc-b8c1-4326-96e4-3fd0c4a0347d" providerId="ADAL" clId="{7C01967C-5220-7C49-84C9-3E7C13E95060}" dt="2022-04-05T01:42:40.489" v="82" actId="14861"/>
          <ac:spMkLst>
            <pc:docMk/>
            <pc:sldMk cId="1590822811" sldId="625"/>
            <ac:spMk id="8" creationId="{4203C52D-074B-4ECA-8F16-73FA24EE4CDE}"/>
          </ac:spMkLst>
        </pc:spChg>
        <pc:picChg chg="add mod">
          <ac:chgData name="Dean Lombard" userId="54f05efc-b8c1-4326-96e4-3fd0c4a0347d" providerId="ADAL" clId="{7C01967C-5220-7C49-84C9-3E7C13E95060}" dt="2022-04-05T01:45:56.799" v="117" actId="1076"/>
          <ac:picMkLst>
            <pc:docMk/>
            <pc:sldMk cId="1590822811" sldId="625"/>
            <ac:picMk id="2" creationId="{44E37821-9759-2F7A-A3EE-66529AB51448}"/>
          </ac:picMkLst>
        </pc:picChg>
      </pc:sldChg>
      <pc:sldChg chg="modTransition">
        <pc:chgData name="Dean Lombard" userId="54f05efc-b8c1-4326-96e4-3fd0c4a0347d" providerId="ADAL" clId="{7C01967C-5220-7C49-84C9-3E7C13E95060}" dt="2022-04-06T04:35:40.797" v="1234"/>
        <pc:sldMkLst>
          <pc:docMk/>
          <pc:sldMk cId="140634448" sldId="628"/>
        </pc:sldMkLst>
      </pc:sldChg>
      <pc:sldChg chg="addSp modSp del mod modTransition modNotesTx">
        <pc:chgData name="Dean Lombard" userId="54f05efc-b8c1-4326-96e4-3fd0c4a0347d" providerId="ADAL" clId="{7C01967C-5220-7C49-84C9-3E7C13E95060}" dt="2022-04-06T05:48:30.198" v="1948" actId="2696"/>
        <pc:sldMkLst>
          <pc:docMk/>
          <pc:sldMk cId="51351795" sldId="629"/>
        </pc:sldMkLst>
        <pc:spChg chg="mod">
          <ac:chgData name="Dean Lombard" userId="54f05efc-b8c1-4326-96e4-3fd0c4a0347d" providerId="ADAL" clId="{7C01967C-5220-7C49-84C9-3E7C13E95060}" dt="2022-04-06T04:51:42.139" v="1473" actId="1076"/>
          <ac:spMkLst>
            <pc:docMk/>
            <pc:sldMk cId="51351795" sldId="629"/>
            <ac:spMk id="2" creationId="{CB12A4C5-F08A-1544-B7EA-69AF917A080A}"/>
          </ac:spMkLst>
        </pc:spChg>
        <pc:picChg chg="add mod">
          <ac:chgData name="Dean Lombard" userId="54f05efc-b8c1-4326-96e4-3fd0c4a0347d" providerId="ADAL" clId="{7C01967C-5220-7C49-84C9-3E7C13E95060}" dt="2022-04-05T01:45:38.393" v="114" actId="1076"/>
          <ac:picMkLst>
            <pc:docMk/>
            <pc:sldMk cId="51351795" sldId="629"/>
            <ac:picMk id="3" creationId="{029DE13A-3979-9602-F5EB-A94DF81729C6}"/>
          </ac:picMkLst>
        </pc:picChg>
      </pc:sldChg>
      <pc:sldChg chg="modTransition">
        <pc:chgData name="Dean Lombard" userId="54f05efc-b8c1-4326-96e4-3fd0c4a0347d" providerId="ADAL" clId="{7C01967C-5220-7C49-84C9-3E7C13E95060}" dt="2022-04-06T04:35:40.797" v="1234"/>
        <pc:sldMkLst>
          <pc:docMk/>
          <pc:sldMk cId="2828113541" sldId="631"/>
        </pc:sldMkLst>
      </pc:sldChg>
      <pc:sldChg chg="addSp delSp modSp mod modTransition">
        <pc:chgData name="Dean Lombard" userId="54f05efc-b8c1-4326-96e4-3fd0c4a0347d" providerId="ADAL" clId="{7C01967C-5220-7C49-84C9-3E7C13E95060}" dt="2022-04-06T04:38:28.179" v="1386" actId="207"/>
        <pc:sldMkLst>
          <pc:docMk/>
          <pc:sldMk cId="1643834573" sldId="632"/>
        </pc:sldMkLst>
        <pc:spChg chg="del mod">
          <ac:chgData name="Dean Lombard" userId="54f05efc-b8c1-4326-96e4-3fd0c4a0347d" providerId="ADAL" clId="{7C01967C-5220-7C49-84C9-3E7C13E95060}" dt="2022-04-06T04:36:03.253" v="1237" actId="478"/>
          <ac:spMkLst>
            <pc:docMk/>
            <pc:sldMk cId="1643834573" sldId="632"/>
            <ac:spMk id="8" creationId="{4203C52D-074B-4ECA-8F16-73FA24EE4CDE}"/>
          </ac:spMkLst>
        </pc:spChg>
        <pc:picChg chg="add mod">
          <ac:chgData name="Dean Lombard" userId="54f05efc-b8c1-4326-96e4-3fd0c4a0347d" providerId="ADAL" clId="{7C01967C-5220-7C49-84C9-3E7C13E95060}" dt="2022-04-05T01:46:11.516" v="119" actId="1076"/>
          <ac:picMkLst>
            <pc:docMk/>
            <pc:sldMk cId="1643834573" sldId="632"/>
            <ac:picMk id="2" creationId="{3C841C5A-46EF-699E-EB6C-7E11F1207452}"/>
          </ac:picMkLst>
        </pc:picChg>
        <pc:picChg chg="mod">
          <ac:chgData name="Dean Lombard" userId="54f05efc-b8c1-4326-96e4-3fd0c4a0347d" providerId="ADAL" clId="{7C01967C-5220-7C49-84C9-3E7C13E95060}" dt="2022-04-06T04:38:28.179" v="1386" actId="207"/>
          <ac:picMkLst>
            <pc:docMk/>
            <pc:sldMk cId="1643834573" sldId="632"/>
            <ac:picMk id="3" creationId="{F4E77BB6-E079-45D7-8782-F075FDD34891}"/>
          </ac:picMkLst>
        </pc:picChg>
      </pc:sldChg>
      <pc:sldChg chg="addSp delSp modSp mod modTransition modNotesTx">
        <pc:chgData name="Dean Lombard" userId="54f05efc-b8c1-4326-96e4-3fd0c4a0347d" providerId="ADAL" clId="{7C01967C-5220-7C49-84C9-3E7C13E95060}" dt="2022-04-06T06:12:28.848" v="2575" actId="20577"/>
        <pc:sldMkLst>
          <pc:docMk/>
          <pc:sldMk cId="2111724098" sldId="633"/>
        </pc:sldMkLst>
        <pc:spChg chg="mod">
          <ac:chgData name="Dean Lombard" userId="54f05efc-b8c1-4326-96e4-3fd0c4a0347d" providerId="ADAL" clId="{7C01967C-5220-7C49-84C9-3E7C13E95060}" dt="2022-04-06T05:28:57.716" v="1922" actId="20578"/>
          <ac:spMkLst>
            <pc:docMk/>
            <pc:sldMk cId="2111724098" sldId="633"/>
            <ac:spMk id="2" creationId="{F184F0AC-B21E-48D1-9C01-F19AEAFEED3C}"/>
          </ac:spMkLst>
        </pc:spChg>
        <pc:spChg chg="del">
          <ac:chgData name="Dean Lombard" userId="54f05efc-b8c1-4326-96e4-3fd0c4a0347d" providerId="ADAL" clId="{7C01967C-5220-7C49-84C9-3E7C13E95060}" dt="2022-04-06T04:36:17.855" v="1240" actId="478"/>
          <ac:spMkLst>
            <pc:docMk/>
            <pc:sldMk cId="2111724098" sldId="633"/>
            <ac:spMk id="8" creationId="{4203C52D-074B-4ECA-8F16-73FA24EE4CDE}"/>
          </ac:spMkLst>
        </pc:spChg>
        <pc:picChg chg="del">
          <ac:chgData name="Dean Lombard" userId="54f05efc-b8c1-4326-96e4-3fd0c4a0347d" providerId="ADAL" clId="{7C01967C-5220-7C49-84C9-3E7C13E95060}" dt="2022-04-05T03:53:56.732" v="464" actId="478"/>
          <ac:picMkLst>
            <pc:docMk/>
            <pc:sldMk cId="2111724098" sldId="633"/>
            <ac:picMk id="3" creationId="{F4E77BB6-E079-45D7-8782-F075FDD34891}"/>
          </ac:picMkLst>
        </pc:picChg>
        <pc:picChg chg="add mod">
          <ac:chgData name="Dean Lombard" userId="54f05efc-b8c1-4326-96e4-3fd0c4a0347d" providerId="ADAL" clId="{7C01967C-5220-7C49-84C9-3E7C13E95060}" dt="2022-04-05T01:46:19.953" v="121" actId="1076"/>
          <ac:picMkLst>
            <pc:docMk/>
            <pc:sldMk cId="2111724098" sldId="633"/>
            <ac:picMk id="4" creationId="{5E597BF6-507B-333D-35B5-A7617FA2E66E}"/>
          </ac:picMkLst>
        </pc:picChg>
      </pc:sldChg>
      <pc:sldChg chg="addSp delSp modSp mod modTransition modNotesTx">
        <pc:chgData name="Dean Lombard" userId="54f05efc-b8c1-4326-96e4-3fd0c4a0347d" providerId="ADAL" clId="{7C01967C-5220-7C49-84C9-3E7C13E95060}" dt="2022-04-06T04:37:45.125" v="1318" actId="207"/>
        <pc:sldMkLst>
          <pc:docMk/>
          <pc:sldMk cId="2862312544" sldId="636"/>
        </pc:sldMkLst>
        <pc:spChg chg="del">
          <ac:chgData name="Dean Lombard" userId="54f05efc-b8c1-4326-96e4-3fd0c4a0347d" providerId="ADAL" clId="{7C01967C-5220-7C49-84C9-3E7C13E95060}" dt="2022-04-05T03:54:33.110" v="466" actId="478"/>
          <ac:spMkLst>
            <pc:docMk/>
            <pc:sldMk cId="2862312544" sldId="636"/>
            <ac:spMk id="8" creationId="{4203C52D-074B-4ECA-8F16-73FA24EE4CDE}"/>
          </ac:spMkLst>
        </pc:spChg>
        <pc:spChg chg="mod">
          <ac:chgData name="Dean Lombard" userId="54f05efc-b8c1-4326-96e4-3fd0c4a0347d" providerId="ADAL" clId="{7C01967C-5220-7C49-84C9-3E7C13E95060}" dt="2022-04-06T04:37:45.125" v="1318" actId="207"/>
          <ac:spMkLst>
            <pc:docMk/>
            <pc:sldMk cId="2862312544" sldId="636"/>
            <ac:spMk id="10" creationId="{1C40E030-6308-4922-90D1-C5C7FD076093}"/>
          </ac:spMkLst>
        </pc:spChg>
        <pc:picChg chg="add mod">
          <ac:chgData name="Dean Lombard" userId="54f05efc-b8c1-4326-96e4-3fd0c4a0347d" providerId="ADAL" clId="{7C01967C-5220-7C49-84C9-3E7C13E95060}" dt="2022-04-05T01:46:47.798" v="129" actId="1076"/>
          <ac:picMkLst>
            <pc:docMk/>
            <pc:sldMk cId="2862312544" sldId="636"/>
            <ac:picMk id="2" creationId="{0DF91E64-EC2A-4F65-F6C7-5DFF42AB3A81}"/>
          </ac:picMkLst>
        </pc:picChg>
      </pc:sldChg>
      <pc:sldChg chg="modSp add mod ord modTransition modNotesTx">
        <pc:chgData name="Dean Lombard" userId="54f05efc-b8c1-4326-96e4-3fd0c4a0347d" providerId="ADAL" clId="{7C01967C-5220-7C49-84C9-3E7C13E95060}" dt="2022-04-06T04:53:46.764" v="1536" actId="20577"/>
        <pc:sldMkLst>
          <pc:docMk/>
          <pc:sldMk cId="2772325528" sldId="637"/>
        </pc:sldMkLst>
        <pc:spChg chg="mod">
          <ac:chgData name="Dean Lombard" userId="54f05efc-b8c1-4326-96e4-3fd0c4a0347d" providerId="ADAL" clId="{7C01967C-5220-7C49-84C9-3E7C13E95060}" dt="2022-04-06T04:53:46.764" v="1536" actId="20577"/>
          <ac:spMkLst>
            <pc:docMk/>
            <pc:sldMk cId="2772325528" sldId="637"/>
            <ac:spMk id="8" creationId="{4203C52D-074B-4ECA-8F16-73FA24EE4CDE}"/>
          </ac:spMkLst>
        </pc:spChg>
      </pc:sldChg>
      <pc:sldChg chg="addSp modSp add mod addAnim delAnim modAnim">
        <pc:chgData name="Dean Lombard" userId="54f05efc-b8c1-4326-96e4-3fd0c4a0347d" providerId="ADAL" clId="{7C01967C-5220-7C49-84C9-3E7C13E95060}" dt="2022-04-06T05:54:57.243" v="2025" actId="20577"/>
        <pc:sldMkLst>
          <pc:docMk/>
          <pc:sldMk cId="489709826" sldId="638"/>
        </pc:sldMkLst>
        <pc:spChg chg="add mod">
          <ac:chgData name="Dean Lombard" userId="54f05efc-b8c1-4326-96e4-3fd0c4a0347d" providerId="ADAL" clId="{7C01967C-5220-7C49-84C9-3E7C13E95060}" dt="2022-04-06T05:54:49.935" v="2023" actId="20577"/>
          <ac:spMkLst>
            <pc:docMk/>
            <pc:sldMk cId="489709826" sldId="638"/>
            <ac:spMk id="4" creationId="{A53126EE-A1A8-A433-7224-D5E5BE475DF5}"/>
          </ac:spMkLst>
        </pc:spChg>
        <pc:spChg chg="add mod">
          <ac:chgData name="Dean Lombard" userId="54f05efc-b8c1-4326-96e4-3fd0c4a0347d" providerId="ADAL" clId="{7C01967C-5220-7C49-84C9-3E7C13E95060}" dt="2022-04-06T05:54:57.243" v="2025" actId="20577"/>
          <ac:spMkLst>
            <pc:docMk/>
            <pc:sldMk cId="489709826" sldId="638"/>
            <ac:spMk id="8" creationId="{15E75148-8D31-5DB6-26E1-7EBEC55060EC}"/>
          </ac:spMkLst>
        </pc:spChg>
      </pc:sldChg>
      <pc:sldChg chg="add del modTransition">
        <pc:chgData name="Dean Lombard" userId="54f05efc-b8c1-4326-96e4-3fd0c4a0347d" providerId="ADAL" clId="{7C01967C-5220-7C49-84C9-3E7C13E95060}" dt="2022-04-06T04:45:28.714" v="1391" actId="2696"/>
        <pc:sldMkLst>
          <pc:docMk/>
          <pc:sldMk cId="1222758927" sldId="638"/>
        </pc:sldMkLst>
      </pc:sldChg>
      <pc:sldChg chg="add">
        <pc:chgData name="Dean Lombard" userId="54f05efc-b8c1-4326-96e4-3fd0c4a0347d" providerId="ADAL" clId="{7C01967C-5220-7C49-84C9-3E7C13E95060}" dt="2022-04-06T05:05:49.414" v="1921"/>
        <pc:sldMkLst>
          <pc:docMk/>
          <pc:sldMk cId="1218818303" sldId="639"/>
        </pc:sldMkLst>
      </pc:sldChg>
      <pc:sldMasterChg chg="delSldLayout">
        <pc:chgData name="Dean Lombard" userId="54f05efc-b8c1-4326-96e4-3fd0c4a0347d" providerId="ADAL" clId="{7C01967C-5220-7C49-84C9-3E7C13E95060}" dt="2022-04-05T04:01:50.556" v="1004" actId="2696"/>
        <pc:sldMasterMkLst>
          <pc:docMk/>
          <pc:sldMasterMk cId="2453156852" sldId="2147483654"/>
        </pc:sldMasterMkLst>
        <pc:sldLayoutChg chg="del">
          <pc:chgData name="Dean Lombard" userId="54f05efc-b8c1-4326-96e4-3fd0c4a0347d" providerId="ADAL" clId="{7C01967C-5220-7C49-84C9-3E7C13E95060}" dt="2022-04-05T04:01:50.556" v="1004" actId="2696"/>
          <pc:sldLayoutMkLst>
            <pc:docMk/>
            <pc:sldMasterMk cId="2453156852" sldId="2147483654"/>
            <pc:sldLayoutMk cId="1234778856" sldId="2147483671"/>
          </pc:sldLayoutMkLst>
        </pc:sldLayoutChg>
      </pc:sldMasterChg>
    </pc:docChg>
  </pc:docChgLst>
  <pc:docChgLst>
    <pc:chgData name="Dean Lombard" userId="54f05efc-b8c1-4326-96e4-3fd0c4a0347d" providerId="ADAL" clId="{FA9981F3-B068-7642-9C9B-65F012883C46}"/>
    <pc:docChg chg="undo custSel addSld delSld modSld sldOrd delMainMaster">
      <pc:chgData name="Dean Lombard" userId="54f05efc-b8c1-4326-96e4-3fd0c4a0347d" providerId="ADAL" clId="{FA9981F3-B068-7642-9C9B-65F012883C46}" dt="2021-11-15T22:36:19.113" v="2404" actId="6549"/>
      <pc:docMkLst>
        <pc:docMk/>
      </pc:docMkLst>
      <pc:sldChg chg="modSp mod modClrScheme chgLayout">
        <pc:chgData name="Dean Lombard" userId="54f05efc-b8c1-4326-96e4-3fd0c4a0347d" providerId="ADAL" clId="{FA9981F3-B068-7642-9C9B-65F012883C46}" dt="2021-11-12T02:09:28.787" v="403" actId="27636"/>
        <pc:sldMkLst>
          <pc:docMk/>
          <pc:sldMk cId="2022869654" sldId="266"/>
        </pc:sldMkLst>
        <pc:spChg chg="mod ord">
          <ac:chgData name="Dean Lombard" userId="54f05efc-b8c1-4326-96e4-3fd0c4a0347d" providerId="ADAL" clId="{FA9981F3-B068-7642-9C9B-65F012883C46}" dt="2021-11-12T02:09:28.787" v="403" actId="27636"/>
          <ac:spMkLst>
            <pc:docMk/>
            <pc:sldMk cId="2022869654" sldId="266"/>
            <ac:spMk id="2" creationId="{00000000-0000-0000-0000-000000000000}"/>
          </ac:spMkLst>
        </pc:spChg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214788811" sldId="580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3945259833" sldId="581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2621558084" sldId="582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3789679614" sldId="583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62128475" sldId="584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4110576082" sldId="585"/>
        </pc:sldMkLst>
      </pc:sldChg>
      <pc:sldChg chg="modSp mod">
        <pc:chgData name="Dean Lombard" userId="54f05efc-b8c1-4326-96e4-3fd0c4a0347d" providerId="ADAL" clId="{FA9981F3-B068-7642-9C9B-65F012883C46}" dt="2021-11-12T02:07:32.929" v="395" actId="14100"/>
        <pc:sldMkLst>
          <pc:docMk/>
          <pc:sldMk cId="1415391339" sldId="586"/>
        </pc:sldMkLst>
        <pc:picChg chg="mod">
          <ac:chgData name="Dean Lombard" userId="54f05efc-b8c1-4326-96e4-3fd0c4a0347d" providerId="ADAL" clId="{FA9981F3-B068-7642-9C9B-65F012883C46}" dt="2021-11-12T02:07:32.929" v="395" actId="14100"/>
          <ac:picMkLst>
            <pc:docMk/>
            <pc:sldMk cId="1415391339" sldId="586"/>
            <ac:picMk id="2" creationId="{85181728-73C4-114B-ACEF-70BDE5EFA727}"/>
          </ac:picMkLst>
        </pc:picChg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3605599374" sldId="587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3432514209" sldId="588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1776658008" sldId="589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1526126157" sldId="590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531360494" sldId="591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4012959755" sldId="592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1583897579" sldId="593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1998931934" sldId="594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4167302466" sldId="595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3420603509" sldId="596"/>
        </pc:sldMkLst>
      </pc:sldChg>
      <pc:sldChg chg="addSp delSp modSp mod ord">
        <pc:chgData name="Dean Lombard" userId="54f05efc-b8c1-4326-96e4-3fd0c4a0347d" providerId="ADAL" clId="{FA9981F3-B068-7642-9C9B-65F012883C46}" dt="2021-11-12T05:36:39.663" v="562" actId="1076"/>
        <pc:sldMkLst>
          <pc:docMk/>
          <pc:sldMk cId="826210099" sldId="597"/>
        </pc:sldMkLst>
        <pc:spChg chg="add mod">
          <ac:chgData name="Dean Lombard" userId="54f05efc-b8c1-4326-96e4-3fd0c4a0347d" providerId="ADAL" clId="{FA9981F3-B068-7642-9C9B-65F012883C46}" dt="2021-11-12T05:36:39.663" v="562" actId="1076"/>
          <ac:spMkLst>
            <pc:docMk/>
            <pc:sldMk cId="826210099" sldId="597"/>
            <ac:spMk id="3" creationId="{6B4712E8-1714-A047-8AF6-A97B7C62596D}"/>
          </ac:spMkLst>
        </pc:spChg>
        <pc:picChg chg="add mod">
          <ac:chgData name="Dean Lombard" userId="54f05efc-b8c1-4326-96e4-3fd0c4a0347d" providerId="ADAL" clId="{FA9981F3-B068-7642-9C9B-65F012883C46}" dt="2021-11-12T02:10:42.422" v="407" actId="1076"/>
          <ac:picMkLst>
            <pc:docMk/>
            <pc:sldMk cId="826210099" sldId="597"/>
            <ac:picMk id="2" creationId="{B7EEFDEC-805A-B043-BFEF-5A3EB06B0BC9}"/>
          </ac:picMkLst>
        </pc:picChg>
        <pc:picChg chg="del">
          <ac:chgData name="Dean Lombard" userId="54f05efc-b8c1-4326-96e4-3fd0c4a0347d" providerId="ADAL" clId="{FA9981F3-B068-7642-9C9B-65F012883C46}" dt="2021-11-12T02:10:37.065" v="405" actId="478"/>
          <ac:picMkLst>
            <pc:docMk/>
            <pc:sldMk cId="826210099" sldId="597"/>
            <ac:picMk id="6" creationId="{D51F08FB-32B0-4BD9-AFB5-C9B1BAFF6255}"/>
          </ac:picMkLst>
        </pc:picChg>
      </pc:sldChg>
      <pc:sldChg chg="del">
        <pc:chgData name="Dean Lombard" userId="54f05efc-b8c1-4326-96e4-3fd0c4a0347d" providerId="ADAL" clId="{FA9981F3-B068-7642-9C9B-65F012883C46}" dt="2021-11-12T04:32:18.290" v="438" actId="2696"/>
        <pc:sldMkLst>
          <pc:docMk/>
          <pc:sldMk cId="3805413394" sldId="599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1844861554" sldId="600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3147000941" sldId="601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1578590942" sldId="602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870150359" sldId="603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1956798010" sldId="604"/>
        </pc:sldMkLst>
      </pc:sldChg>
      <pc:sldChg chg="del">
        <pc:chgData name="Dean Lombard" userId="54f05efc-b8c1-4326-96e4-3fd0c4a0347d" providerId="ADAL" clId="{FA9981F3-B068-7642-9C9B-65F012883C46}" dt="2021-11-15T04:01:41.185" v="2074" actId="2696"/>
        <pc:sldMkLst>
          <pc:docMk/>
          <pc:sldMk cId="3306531106" sldId="605"/>
        </pc:sldMkLst>
      </pc:sldChg>
      <pc:sldChg chg="modSp mod">
        <pc:chgData name="Dean Lombard" userId="54f05efc-b8c1-4326-96e4-3fd0c4a0347d" providerId="ADAL" clId="{FA9981F3-B068-7642-9C9B-65F012883C46}" dt="2021-11-12T02:07:44.690" v="397" actId="14100"/>
        <pc:sldMkLst>
          <pc:docMk/>
          <pc:sldMk cId="4148731145" sldId="606"/>
        </pc:sldMkLst>
        <pc:spChg chg="mod">
          <ac:chgData name="Dean Lombard" userId="54f05efc-b8c1-4326-96e4-3fd0c4a0347d" providerId="ADAL" clId="{FA9981F3-B068-7642-9C9B-65F012883C46}" dt="2021-11-12T02:07:04.007" v="393" actId="207"/>
          <ac:spMkLst>
            <pc:docMk/>
            <pc:sldMk cId="4148731145" sldId="606"/>
            <ac:spMk id="3" creationId="{71B9B041-7356-3440-9CF6-E524ED2ADC4A}"/>
          </ac:spMkLst>
        </pc:spChg>
        <pc:picChg chg="mod">
          <ac:chgData name="Dean Lombard" userId="54f05efc-b8c1-4326-96e4-3fd0c4a0347d" providerId="ADAL" clId="{FA9981F3-B068-7642-9C9B-65F012883C46}" dt="2021-11-12T02:07:44.690" v="397" actId="14100"/>
          <ac:picMkLst>
            <pc:docMk/>
            <pc:sldMk cId="4148731145" sldId="606"/>
            <ac:picMk id="2" creationId="{85181728-73C4-114B-ACEF-70BDE5EFA727}"/>
          </ac:picMkLst>
        </pc:picChg>
      </pc:sldChg>
      <pc:sldChg chg="addSp modSp add mod modNotesTx">
        <pc:chgData name="Dean Lombard" userId="54f05efc-b8c1-4326-96e4-3fd0c4a0347d" providerId="ADAL" clId="{FA9981F3-B068-7642-9C9B-65F012883C46}" dt="2021-11-12T02:08:21.909" v="401" actId="790"/>
        <pc:sldMkLst>
          <pc:docMk/>
          <pc:sldMk cId="4255863643" sldId="607"/>
        </pc:sldMkLst>
        <pc:spChg chg="mod">
          <ac:chgData name="Dean Lombard" userId="54f05efc-b8c1-4326-96e4-3fd0c4a0347d" providerId="ADAL" clId="{FA9981F3-B068-7642-9C9B-65F012883C46}" dt="2021-11-12T02:06:50.607" v="392" actId="207"/>
          <ac:spMkLst>
            <pc:docMk/>
            <pc:sldMk cId="4255863643" sldId="607"/>
            <ac:spMk id="3" creationId="{71B9B041-7356-3440-9CF6-E524ED2ADC4A}"/>
          </ac:spMkLst>
        </pc:spChg>
        <pc:spChg chg="add mod">
          <ac:chgData name="Dean Lombard" userId="54f05efc-b8c1-4326-96e4-3fd0c4a0347d" providerId="ADAL" clId="{FA9981F3-B068-7642-9C9B-65F012883C46}" dt="2021-11-12T02:06:27.812" v="391" actId="208"/>
          <ac:spMkLst>
            <pc:docMk/>
            <pc:sldMk cId="4255863643" sldId="607"/>
            <ac:spMk id="4" creationId="{CD83C3A1-43F4-5A42-84E2-8372C3C0A82D}"/>
          </ac:spMkLst>
        </pc:spChg>
        <pc:spChg chg="add mod">
          <ac:chgData name="Dean Lombard" userId="54f05efc-b8c1-4326-96e4-3fd0c4a0347d" providerId="ADAL" clId="{FA9981F3-B068-7642-9C9B-65F012883C46}" dt="2021-11-12T02:06:20.624" v="390" actId="207"/>
          <ac:spMkLst>
            <pc:docMk/>
            <pc:sldMk cId="4255863643" sldId="607"/>
            <ac:spMk id="5" creationId="{42271D80-0376-3C40-988E-3FBBDF54F2DE}"/>
          </ac:spMkLst>
        </pc:spChg>
        <pc:picChg chg="mod">
          <ac:chgData name="Dean Lombard" userId="54f05efc-b8c1-4326-96e4-3fd0c4a0347d" providerId="ADAL" clId="{FA9981F3-B068-7642-9C9B-65F012883C46}" dt="2021-11-12T02:07:57.500" v="399" actId="14100"/>
          <ac:picMkLst>
            <pc:docMk/>
            <pc:sldMk cId="4255863643" sldId="607"/>
            <ac:picMk id="2" creationId="{85181728-73C4-114B-ACEF-70BDE5EFA727}"/>
          </ac:picMkLst>
        </pc:picChg>
      </pc:sldChg>
      <pc:sldChg chg="add del">
        <pc:chgData name="Dean Lombard" userId="54f05efc-b8c1-4326-96e4-3fd0c4a0347d" providerId="ADAL" clId="{FA9981F3-B068-7642-9C9B-65F012883C46}" dt="2021-11-12T04:32:18.290" v="438" actId="2696"/>
        <pc:sldMkLst>
          <pc:docMk/>
          <pc:sldMk cId="3167367251" sldId="608"/>
        </pc:sldMkLst>
      </pc:sldChg>
      <pc:sldChg chg="add ord">
        <pc:chgData name="Dean Lombard" userId="54f05efc-b8c1-4326-96e4-3fd0c4a0347d" providerId="ADAL" clId="{FA9981F3-B068-7642-9C9B-65F012883C46}" dt="2021-11-12T04:33:28.123" v="439" actId="20578"/>
        <pc:sldMkLst>
          <pc:docMk/>
          <pc:sldMk cId="3475909546" sldId="609"/>
        </pc:sldMkLst>
      </pc:sldChg>
      <pc:sldChg chg="modSp add mod ord">
        <pc:chgData name="Dean Lombard" userId="54f05efc-b8c1-4326-96e4-3fd0c4a0347d" providerId="ADAL" clId="{FA9981F3-B068-7642-9C9B-65F012883C46}" dt="2021-11-12T05:34:31.491" v="560" actId="27107"/>
        <pc:sldMkLst>
          <pc:docMk/>
          <pc:sldMk cId="2200529610" sldId="620"/>
        </pc:sldMkLst>
        <pc:spChg chg="mod">
          <ac:chgData name="Dean Lombard" userId="54f05efc-b8c1-4326-96e4-3fd0c4a0347d" providerId="ADAL" clId="{FA9981F3-B068-7642-9C9B-65F012883C46}" dt="2021-11-12T05:34:31.491" v="560" actId="27107"/>
          <ac:spMkLst>
            <pc:docMk/>
            <pc:sldMk cId="2200529610" sldId="620"/>
            <ac:spMk id="8" creationId="{4203C52D-074B-4ECA-8F16-73FA24EE4CDE}"/>
          </ac:spMkLst>
        </pc:spChg>
      </pc:sldChg>
      <pc:sldChg chg="add ord modNotesTx">
        <pc:chgData name="Dean Lombard" userId="54f05efc-b8c1-4326-96e4-3fd0c4a0347d" providerId="ADAL" clId="{FA9981F3-B068-7642-9C9B-65F012883C46}" dt="2021-11-15T04:00:37.697" v="2073" actId="33524"/>
        <pc:sldMkLst>
          <pc:docMk/>
          <pc:sldMk cId="3807750558" sldId="621"/>
        </pc:sldMkLst>
      </pc:sldChg>
      <pc:sldChg chg="addSp delSp modSp add mod ord modNotesTx">
        <pc:chgData name="Dean Lombard" userId="54f05efc-b8c1-4326-96e4-3fd0c4a0347d" providerId="ADAL" clId="{FA9981F3-B068-7642-9C9B-65F012883C46}" dt="2021-11-12T04:40:36.664" v="559" actId="20577"/>
        <pc:sldMkLst>
          <pc:docMk/>
          <pc:sldMk cId="3273634146" sldId="622"/>
        </pc:sldMkLst>
        <pc:picChg chg="add mod">
          <ac:chgData name="Dean Lombard" userId="54f05efc-b8c1-4326-96e4-3fd0c4a0347d" providerId="ADAL" clId="{FA9981F3-B068-7642-9C9B-65F012883C46}" dt="2021-11-12T04:36:12.943" v="457" actId="1038"/>
          <ac:picMkLst>
            <pc:docMk/>
            <pc:sldMk cId="3273634146" sldId="622"/>
            <ac:picMk id="5" creationId="{CB3283F8-1F51-5D49-815E-7DA926BDE04D}"/>
          </ac:picMkLst>
        </pc:picChg>
        <pc:picChg chg="del">
          <ac:chgData name="Dean Lombard" userId="54f05efc-b8c1-4326-96e4-3fd0c4a0347d" providerId="ADAL" clId="{FA9981F3-B068-7642-9C9B-65F012883C46}" dt="2021-11-12T04:35:29.980" v="444" actId="478"/>
          <ac:picMkLst>
            <pc:docMk/>
            <pc:sldMk cId="3273634146" sldId="622"/>
            <ac:picMk id="6" creationId="{9B0BCDAA-9640-F54E-B042-97DA1FD317C6}"/>
          </ac:picMkLst>
        </pc:picChg>
        <pc:picChg chg="mod">
          <ac:chgData name="Dean Lombard" userId="54f05efc-b8c1-4326-96e4-3fd0c4a0347d" providerId="ADAL" clId="{FA9981F3-B068-7642-9C9B-65F012883C46}" dt="2021-11-12T04:36:12.943" v="457" actId="1038"/>
          <ac:picMkLst>
            <pc:docMk/>
            <pc:sldMk cId="3273634146" sldId="622"/>
            <ac:picMk id="7" creationId="{3B6FF2C6-0990-6641-A5EA-2835A4FFDC04}"/>
          </ac:picMkLst>
        </pc:picChg>
      </pc:sldChg>
      <pc:sldChg chg="add ord">
        <pc:chgData name="Dean Lombard" userId="54f05efc-b8c1-4326-96e4-3fd0c4a0347d" providerId="ADAL" clId="{FA9981F3-B068-7642-9C9B-65F012883C46}" dt="2021-11-12T04:33:28.123" v="439" actId="20578"/>
        <pc:sldMkLst>
          <pc:docMk/>
          <pc:sldMk cId="1590822811" sldId="625"/>
        </pc:sldMkLst>
      </pc:sldChg>
      <pc:sldChg chg="add del mod ord modShow">
        <pc:chgData name="Dean Lombard" userId="54f05efc-b8c1-4326-96e4-3fd0c4a0347d" providerId="ADAL" clId="{FA9981F3-B068-7642-9C9B-65F012883C46}" dt="2021-11-15T22:33:15.372" v="2193" actId="2696"/>
        <pc:sldMkLst>
          <pc:docMk/>
          <pc:sldMk cId="1286131448" sldId="626"/>
        </pc:sldMkLst>
      </pc:sldChg>
      <pc:sldChg chg="add del mod ord modShow modNotesTx">
        <pc:chgData name="Dean Lombard" userId="54f05efc-b8c1-4326-96e4-3fd0c4a0347d" providerId="ADAL" clId="{FA9981F3-B068-7642-9C9B-65F012883C46}" dt="2021-11-15T22:33:15.372" v="2193" actId="2696"/>
        <pc:sldMkLst>
          <pc:docMk/>
          <pc:sldMk cId="2442090524" sldId="627"/>
        </pc:sldMkLst>
      </pc:sldChg>
      <pc:sldChg chg="add ord">
        <pc:chgData name="Dean Lombard" userId="54f05efc-b8c1-4326-96e4-3fd0c4a0347d" providerId="ADAL" clId="{FA9981F3-B068-7642-9C9B-65F012883C46}" dt="2021-11-12T04:33:28.123" v="439" actId="20578"/>
        <pc:sldMkLst>
          <pc:docMk/>
          <pc:sldMk cId="140634448" sldId="628"/>
        </pc:sldMkLst>
      </pc:sldChg>
      <pc:sldChg chg="addSp delSp modSp add mod ord modNotesTx">
        <pc:chgData name="Dean Lombard" userId="54f05efc-b8c1-4326-96e4-3fd0c4a0347d" providerId="ADAL" clId="{FA9981F3-B068-7642-9C9B-65F012883C46}" dt="2021-11-15T22:36:19.113" v="2404" actId="6549"/>
        <pc:sldMkLst>
          <pc:docMk/>
          <pc:sldMk cId="51351795" sldId="629"/>
        </pc:sldMkLst>
        <pc:spChg chg="add mod">
          <ac:chgData name="Dean Lombard" userId="54f05efc-b8c1-4326-96e4-3fd0c4a0347d" providerId="ADAL" clId="{FA9981F3-B068-7642-9C9B-65F012883C46}" dt="2021-11-15T22:36:19.113" v="2404" actId="6549"/>
          <ac:spMkLst>
            <pc:docMk/>
            <pc:sldMk cId="51351795" sldId="629"/>
            <ac:spMk id="2" creationId="{CB12A4C5-F08A-1544-B7EA-69AF917A080A}"/>
          </ac:spMkLst>
        </pc:spChg>
        <pc:spChg chg="del">
          <ac:chgData name="Dean Lombard" userId="54f05efc-b8c1-4326-96e4-3fd0c4a0347d" providerId="ADAL" clId="{FA9981F3-B068-7642-9C9B-65F012883C46}" dt="2021-11-12T05:51:56.448" v="886" actId="478"/>
          <ac:spMkLst>
            <pc:docMk/>
            <pc:sldMk cId="51351795" sldId="629"/>
            <ac:spMk id="8" creationId="{4203C52D-074B-4ECA-8F16-73FA24EE4CDE}"/>
          </ac:spMkLst>
        </pc:spChg>
        <pc:picChg chg="mod">
          <ac:chgData name="Dean Lombard" userId="54f05efc-b8c1-4326-96e4-3fd0c4a0347d" providerId="ADAL" clId="{FA9981F3-B068-7642-9C9B-65F012883C46}" dt="2021-11-12T05:51:49.752" v="884" actId="1076"/>
          <ac:picMkLst>
            <pc:docMk/>
            <pc:sldMk cId="51351795" sldId="629"/>
            <ac:picMk id="6" creationId="{D51F08FB-32B0-4BD9-AFB5-C9B1BAFF6255}"/>
          </ac:picMkLst>
        </pc:picChg>
      </pc:sldChg>
      <pc:sldChg chg="modSp add del mod modShow">
        <pc:chgData name="Dean Lombard" userId="54f05efc-b8c1-4326-96e4-3fd0c4a0347d" providerId="ADAL" clId="{FA9981F3-B068-7642-9C9B-65F012883C46}" dt="2021-11-15T22:33:15.372" v="2193" actId="2696"/>
        <pc:sldMkLst>
          <pc:docMk/>
          <pc:sldMk cId="3043983165" sldId="630"/>
        </pc:sldMkLst>
        <pc:picChg chg="mod">
          <ac:chgData name="Dean Lombard" userId="54f05efc-b8c1-4326-96e4-3fd0c4a0347d" providerId="ADAL" clId="{FA9981F3-B068-7642-9C9B-65F012883C46}" dt="2021-11-15T03:29:22.787" v="1346" actId="14826"/>
          <ac:picMkLst>
            <pc:docMk/>
            <pc:sldMk cId="3043983165" sldId="630"/>
            <ac:picMk id="7" creationId="{3B6FF2C6-0990-6641-A5EA-2835A4FFDC04}"/>
          </ac:picMkLst>
        </pc:picChg>
      </pc:sldChg>
      <pc:sldChg chg="addSp delSp modSp add mod modNotesTx">
        <pc:chgData name="Dean Lombard" userId="54f05efc-b8c1-4326-96e4-3fd0c4a0347d" providerId="ADAL" clId="{FA9981F3-B068-7642-9C9B-65F012883C46}" dt="2021-11-15T04:31:03.183" v="2191" actId="14100"/>
        <pc:sldMkLst>
          <pc:docMk/>
          <pc:sldMk cId="2828113541" sldId="631"/>
        </pc:sldMkLst>
        <pc:spChg chg="mod">
          <ac:chgData name="Dean Lombard" userId="54f05efc-b8c1-4326-96e4-3fd0c4a0347d" providerId="ADAL" clId="{FA9981F3-B068-7642-9C9B-65F012883C46}" dt="2021-11-15T03:42:38.044" v="1408" actId="1076"/>
          <ac:spMkLst>
            <pc:docMk/>
            <pc:sldMk cId="2828113541" sldId="631"/>
            <ac:spMk id="3" creationId="{5DAD651A-495B-8548-B113-6D736100C895}"/>
          </ac:spMkLst>
        </pc:spChg>
        <pc:spChg chg="add mod">
          <ac:chgData name="Dean Lombard" userId="54f05efc-b8c1-4326-96e4-3fd0c4a0347d" providerId="ADAL" clId="{FA9981F3-B068-7642-9C9B-65F012883C46}" dt="2021-11-15T04:31:03.183" v="2191" actId="14100"/>
          <ac:spMkLst>
            <pc:docMk/>
            <pc:sldMk cId="2828113541" sldId="631"/>
            <ac:spMk id="8" creationId="{259C1C2C-7934-004A-BBC4-87ACCBD79630}"/>
          </ac:spMkLst>
        </pc:spChg>
        <pc:spChg chg="add mod">
          <ac:chgData name="Dean Lombard" userId="54f05efc-b8c1-4326-96e4-3fd0c4a0347d" providerId="ADAL" clId="{FA9981F3-B068-7642-9C9B-65F012883C46}" dt="2021-11-15T04:25:12.290" v="2105" actId="404"/>
          <ac:spMkLst>
            <pc:docMk/>
            <pc:sldMk cId="2828113541" sldId="631"/>
            <ac:spMk id="14" creationId="{7BA9CB26-9B5E-FF4B-BC77-C215BDD898D6}"/>
          </ac:spMkLst>
        </pc:spChg>
        <pc:spChg chg="add mod">
          <ac:chgData name="Dean Lombard" userId="54f05efc-b8c1-4326-96e4-3fd0c4a0347d" providerId="ADAL" clId="{FA9981F3-B068-7642-9C9B-65F012883C46}" dt="2021-11-15T03:59:21.554" v="2071" actId="1035"/>
          <ac:spMkLst>
            <pc:docMk/>
            <pc:sldMk cId="2828113541" sldId="631"/>
            <ac:spMk id="20" creationId="{EDA5D187-44E9-D54F-9DF9-473A70D88AF5}"/>
          </ac:spMkLst>
        </pc:spChg>
        <pc:spChg chg="add mod">
          <ac:chgData name="Dean Lombard" userId="54f05efc-b8c1-4326-96e4-3fd0c4a0347d" providerId="ADAL" clId="{FA9981F3-B068-7642-9C9B-65F012883C46}" dt="2021-11-15T04:25:18.848" v="2107" actId="404"/>
          <ac:spMkLst>
            <pc:docMk/>
            <pc:sldMk cId="2828113541" sldId="631"/>
            <ac:spMk id="21" creationId="{F9225BCA-A07E-944E-8BF1-BEB84B95B966}"/>
          </ac:spMkLst>
        </pc:spChg>
        <pc:spChg chg="add mod">
          <ac:chgData name="Dean Lombard" userId="54f05efc-b8c1-4326-96e4-3fd0c4a0347d" providerId="ADAL" clId="{FA9981F3-B068-7642-9C9B-65F012883C46}" dt="2021-11-15T04:25:15.720" v="2106" actId="404"/>
          <ac:spMkLst>
            <pc:docMk/>
            <pc:sldMk cId="2828113541" sldId="631"/>
            <ac:spMk id="22" creationId="{12C10E22-1BFD-E64A-85A7-0A56078A8F9D}"/>
          </ac:spMkLst>
        </pc:spChg>
        <pc:spChg chg="add mod">
          <ac:chgData name="Dean Lombard" userId="54f05efc-b8c1-4326-96e4-3fd0c4a0347d" providerId="ADAL" clId="{FA9981F3-B068-7642-9C9B-65F012883C46}" dt="2021-11-15T04:25:08.162" v="2104" actId="404"/>
          <ac:spMkLst>
            <pc:docMk/>
            <pc:sldMk cId="2828113541" sldId="631"/>
            <ac:spMk id="24" creationId="{28505B15-B1B1-9645-8EE0-B14120ACFDDC}"/>
          </ac:spMkLst>
        </pc:spChg>
        <pc:spChg chg="add mod">
          <ac:chgData name="Dean Lombard" userId="54f05efc-b8c1-4326-96e4-3fd0c4a0347d" providerId="ADAL" clId="{FA9981F3-B068-7642-9C9B-65F012883C46}" dt="2021-11-15T04:25:43.130" v="2124" actId="20577"/>
          <ac:spMkLst>
            <pc:docMk/>
            <pc:sldMk cId="2828113541" sldId="631"/>
            <ac:spMk id="31" creationId="{4258EDEF-ED84-A24C-AE7B-7F8D8209FC15}"/>
          </ac:spMkLst>
        </pc:spChg>
        <pc:picChg chg="del">
          <ac:chgData name="Dean Lombard" userId="54f05efc-b8c1-4326-96e4-3fd0c4a0347d" providerId="ADAL" clId="{FA9981F3-B068-7642-9C9B-65F012883C46}" dt="2021-11-15T03:39:28.815" v="1349" actId="478"/>
          <ac:picMkLst>
            <pc:docMk/>
            <pc:sldMk cId="2828113541" sldId="631"/>
            <ac:picMk id="5" creationId="{CB3283F8-1F51-5D49-815E-7DA926BDE04D}"/>
          </ac:picMkLst>
        </pc:picChg>
        <pc:picChg chg="del">
          <ac:chgData name="Dean Lombard" userId="54f05efc-b8c1-4326-96e4-3fd0c4a0347d" providerId="ADAL" clId="{FA9981F3-B068-7642-9C9B-65F012883C46}" dt="2021-11-15T03:39:30.221" v="1350" actId="478"/>
          <ac:picMkLst>
            <pc:docMk/>
            <pc:sldMk cId="2828113541" sldId="631"/>
            <ac:picMk id="7" creationId="{3B6FF2C6-0990-6641-A5EA-2835A4FFDC04}"/>
          </ac:picMkLst>
        </pc:picChg>
        <pc:picChg chg="add del mod">
          <ac:chgData name="Dean Lombard" userId="54f05efc-b8c1-4326-96e4-3fd0c4a0347d" providerId="ADAL" clId="{FA9981F3-B068-7642-9C9B-65F012883C46}" dt="2021-11-15T03:41:58.281" v="1359" actId="478"/>
          <ac:picMkLst>
            <pc:docMk/>
            <pc:sldMk cId="2828113541" sldId="631"/>
            <ac:picMk id="1026" creationId="{8DE3455A-E83C-8442-93E3-EF8B52889F39}"/>
          </ac:picMkLst>
        </pc:picChg>
        <pc:picChg chg="add mod">
          <ac:chgData name="Dean Lombard" userId="54f05efc-b8c1-4326-96e4-3fd0c4a0347d" providerId="ADAL" clId="{FA9981F3-B068-7642-9C9B-65F012883C46}" dt="2021-11-15T03:43:27.432" v="1411" actId="208"/>
          <ac:picMkLst>
            <pc:docMk/>
            <pc:sldMk cId="2828113541" sldId="631"/>
            <ac:picMk id="1028" creationId="{D024F1C1-6F8D-1B48-9D76-2F4B2F6B5440}"/>
          </ac:picMkLst>
        </pc:picChg>
        <pc:cxnChg chg="add mod">
          <ac:chgData name="Dean Lombard" userId="54f05efc-b8c1-4326-96e4-3fd0c4a0347d" providerId="ADAL" clId="{FA9981F3-B068-7642-9C9B-65F012883C46}" dt="2021-11-15T04:31:03.183" v="2191" actId="14100"/>
          <ac:cxnSpMkLst>
            <pc:docMk/>
            <pc:sldMk cId="2828113541" sldId="631"/>
            <ac:cxnSpMk id="4" creationId="{352B8BA9-3B71-0549-9225-DF625A75D7EB}"/>
          </ac:cxnSpMkLst>
        </pc:cxnChg>
        <pc:cxnChg chg="add mod">
          <ac:chgData name="Dean Lombard" userId="54f05efc-b8c1-4326-96e4-3fd0c4a0347d" providerId="ADAL" clId="{FA9981F3-B068-7642-9C9B-65F012883C46}" dt="2021-11-15T03:53:05.609" v="1767" actId="14100"/>
          <ac:cxnSpMkLst>
            <pc:docMk/>
            <pc:sldMk cId="2828113541" sldId="631"/>
            <ac:cxnSpMk id="12" creationId="{2069D465-9C68-6747-B028-4426594E49CD}"/>
          </ac:cxnSpMkLst>
        </pc:cxnChg>
        <pc:cxnChg chg="add mod">
          <ac:chgData name="Dean Lombard" userId="54f05efc-b8c1-4326-96e4-3fd0c4a0347d" providerId="ADAL" clId="{FA9981F3-B068-7642-9C9B-65F012883C46}" dt="2021-11-15T03:58:58.546" v="2055" actId="14100"/>
          <ac:cxnSpMkLst>
            <pc:docMk/>
            <pc:sldMk cId="2828113541" sldId="631"/>
            <ac:cxnSpMk id="16" creationId="{CED97A32-9A57-644B-8B0D-EA1022FFE8EA}"/>
          </ac:cxnSpMkLst>
        </pc:cxnChg>
        <pc:cxnChg chg="add mod">
          <ac:chgData name="Dean Lombard" userId="54f05efc-b8c1-4326-96e4-3fd0c4a0347d" providerId="ADAL" clId="{FA9981F3-B068-7642-9C9B-65F012883C46}" dt="2021-11-15T03:58:55.452" v="2054" actId="14100"/>
          <ac:cxnSpMkLst>
            <pc:docMk/>
            <pc:sldMk cId="2828113541" sldId="631"/>
            <ac:cxnSpMk id="18" creationId="{D9D345A2-94E0-EA4F-BBF1-846F991739BA}"/>
          </ac:cxnSpMkLst>
        </pc:cxnChg>
        <pc:cxnChg chg="add mod">
          <ac:chgData name="Dean Lombard" userId="54f05efc-b8c1-4326-96e4-3fd0c4a0347d" providerId="ADAL" clId="{FA9981F3-B068-7642-9C9B-65F012883C46}" dt="2021-11-15T03:55:08.442" v="1804" actId="14100"/>
          <ac:cxnSpMkLst>
            <pc:docMk/>
            <pc:sldMk cId="2828113541" sldId="631"/>
            <ac:cxnSpMk id="23" creationId="{4E3DE3C1-E26B-A140-AC25-200EEBF68011}"/>
          </ac:cxnSpMkLst>
        </pc:cxnChg>
        <pc:cxnChg chg="add mod">
          <ac:chgData name="Dean Lombard" userId="54f05efc-b8c1-4326-96e4-3fd0c4a0347d" providerId="ADAL" clId="{FA9981F3-B068-7642-9C9B-65F012883C46}" dt="2021-11-15T04:25:37.656" v="2110" actId="14100"/>
          <ac:cxnSpMkLst>
            <pc:docMk/>
            <pc:sldMk cId="2828113541" sldId="631"/>
            <ac:cxnSpMk id="30" creationId="{EEF5D329-4F20-AC4A-8B22-3307D7D9D965}"/>
          </ac:cxnSpMkLst>
        </pc:cxnChg>
      </pc:sldChg>
      <pc:sldMasterChg chg="del delSldLayout">
        <pc:chgData name="Dean Lombard" userId="54f05efc-b8c1-4326-96e4-3fd0c4a0347d" providerId="ADAL" clId="{FA9981F3-B068-7642-9C9B-65F012883C46}" dt="2021-11-15T04:01:41.185" v="2074" actId="2696"/>
        <pc:sldMasterMkLst>
          <pc:docMk/>
          <pc:sldMasterMk cId="2885814960" sldId="2147483648"/>
        </pc:sldMasterMkLst>
        <pc:sldLayoutChg chg="del">
          <pc:chgData name="Dean Lombard" userId="54f05efc-b8c1-4326-96e4-3fd0c4a0347d" providerId="ADAL" clId="{FA9981F3-B068-7642-9C9B-65F012883C46}" dt="2021-11-15T04:01:41.185" v="2074" actId="2696"/>
          <pc:sldLayoutMkLst>
            <pc:docMk/>
            <pc:sldMasterMk cId="2885814960" sldId="2147483648"/>
            <pc:sldLayoutMk cId="4186881153" sldId="2147483649"/>
          </pc:sldLayoutMkLst>
        </pc:sldLayoutChg>
      </pc:sldMasterChg>
    </pc:docChg>
  </pc:docChgLst>
  <pc:docChgLst>
    <pc:chgData name="Dean Lombard" userId="54f05efc-b8c1-4326-96e4-3fd0c4a0347d" providerId="ADAL" clId="{2CAA3535-5431-41E0-B6B7-A8437D4D6E26}"/>
    <pc:docChg chg="custSel modSld">
      <pc:chgData name="Dean Lombard" userId="54f05efc-b8c1-4326-96e4-3fd0c4a0347d" providerId="ADAL" clId="{2CAA3535-5431-41E0-B6B7-A8437D4D6E26}" dt="2022-04-04T01:50:18.534" v="62" actId="20577"/>
      <pc:docMkLst>
        <pc:docMk/>
      </pc:docMkLst>
      <pc:sldChg chg="modNotesTx">
        <pc:chgData name="Dean Lombard" userId="54f05efc-b8c1-4326-96e4-3fd0c4a0347d" providerId="ADAL" clId="{2CAA3535-5431-41E0-B6B7-A8437D4D6E26}" dt="2022-04-04T01:49:40.510" v="49" actId="20577"/>
        <pc:sldMkLst>
          <pc:docMk/>
          <pc:sldMk cId="4255863643" sldId="607"/>
        </pc:sldMkLst>
      </pc:sldChg>
      <pc:sldChg chg="modNotesTx">
        <pc:chgData name="Dean Lombard" userId="54f05efc-b8c1-4326-96e4-3fd0c4a0347d" providerId="ADAL" clId="{2CAA3535-5431-41E0-B6B7-A8437D4D6E26}" dt="2022-04-04T01:50:18.534" v="62" actId="20577"/>
        <pc:sldMkLst>
          <pc:docMk/>
          <pc:sldMk cId="3475909546" sldId="6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01B9B-9C3B-403F-87C8-1BB864AC42E1}" type="datetimeFigureOut">
              <a:rPr lang="en-AU" smtClean="0"/>
              <a:t>7/06/2022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46166-0CDD-4478-A0FE-E0ADA77733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962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let people invest as they wish in CER without causing problems in the 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46166-0CDD-4478-A0FE-E0ADA777336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598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Basically: the system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46166-0CDD-4478-A0FE-E0ADA777336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9919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Basically: the system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46166-0CDD-4478-A0FE-E0ADA7773363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7493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Basically: the system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46166-0CDD-4478-A0FE-E0ADA7773363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7869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90C3C-2429-425C-89D0-D642A196037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40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consulted widely with industry, government, consumer stakeholders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46166-0CDD-4478-A0FE-E0ADA777336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15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consulted widely with industry, government, consumer stakeholders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46166-0CDD-4478-A0FE-E0ADA777336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0989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46166-0CDD-4478-A0FE-E0ADA777336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021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Remember, this is with 75% of dwellings with solar and most with batteries</a:t>
            </a:r>
          </a:p>
          <a:p>
            <a:r>
              <a:rPr lang="en-US" dirty="0"/>
              <a:t>The modelling shows that with the right enablement measures this is cost-effective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46166-0CDD-4478-A0FE-E0ADA777336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6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 are overstated c.f. 2021 Step Change but still significant</a:t>
            </a:r>
          </a:p>
          <a:p>
            <a:r>
              <a:rPr lang="en-US" dirty="0"/>
              <a:t>Petrol and gas are the same in both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46166-0CDD-4478-A0FE-E0ADA777336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42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 are overstated c.f. 2021 Step Change but still significant</a:t>
            </a:r>
          </a:p>
          <a:p>
            <a:r>
              <a:rPr lang="en-US" dirty="0"/>
              <a:t>Petrol and gas are the same in both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46166-0CDD-4478-A0FE-E0ADA7773363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393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Basically: the system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46166-0CDD-4478-A0FE-E0ADA777336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8884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 in the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46166-0CDD-4478-A0FE-E0ADA777336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95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7249" y="4125113"/>
            <a:ext cx="5468999" cy="17460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3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443" y="1802023"/>
            <a:ext cx="2776952" cy="465343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200" b="1" i="0">
                <a:solidFill>
                  <a:srgbClr val="2B3990"/>
                </a:solidFill>
                <a:latin typeface="Tahoma"/>
                <a:cs typeface="Tahom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443" y="377826"/>
            <a:ext cx="1607628" cy="5656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2B3990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443" y="1802023"/>
            <a:ext cx="2776952" cy="465343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200" b="1" i="0">
                <a:solidFill>
                  <a:srgbClr val="2B3990"/>
                </a:solidFill>
                <a:latin typeface="Tahoma"/>
                <a:cs typeface="Tahom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443" y="377825"/>
            <a:ext cx="2041502" cy="664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2B3990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41700" y="0"/>
            <a:ext cx="57023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mage 2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442" y="1802023"/>
            <a:ext cx="8142025" cy="4653439"/>
          </a:xfrm>
          <a:prstGeom prst="rect">
            <a:avLst/>
          </a:prstGeom>
        </p:spPr>
        <p:txBody>
          <a:bodyPr numCol="3" anchor="b" anchorCtr="0">
            <a:normAutofit/>
          </a:bodyPr>
          <a:lstStyle>
            <a:lvl1pPr algn="l">
              <a:defRPr sz="3200" b="1" i="0">
                <a:solidFill>
                  <a:srgbClr val="2B3990"/>
                </a:solidFill>
                <a:latin typeface="Tahoma"/>
                <a:cs typeface="Tahom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443" y="377825"/>
            <a:ext cx="2041502" cy="664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2B3990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830" y="1519482"/>
            <a:ext cx="6739035" cy="14329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00" b="0" i="1">
                <a:solidFill>
                  <a:srgbClr val="2B3990"/>
                </a:solidFill>
                <a:latin typeface="Georgia"/>
                <a:cs typeface="Georgia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830" y="3224101"/>
            <a:ext cx="2590483" cy="3163734"/>
          </a:xfrm>
          <a:prstGeom prst="rect">
            <a:avLst/>
          </a:prstGeom>
          <a:solidFill>
            <a:srgbClr val="2B3990">
              <a:alpha val="80000"/>
            </a:srgbClr>
          </a:solidFill>
        </p:spPr>
        <p:txBody>
          <a:bodyPr lIns="216000" tIns="216000" rIns="216000" bIns="216000" anchor="b" anchorCtr="0"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85899" y="3224213"/>
            <a:ext cx="2590800" cy="3163887"/>
          </a:xfrm>
          <a:prstGeom prst="rect">
            <a:avLst/>
          </a:prstGeom>
          <a:solidFill>
            <a:srgbClr val="41A9D5"/>
          </a:solidFill>
        </p:spPr>
        <p:txBody>
          <a:bodyPr lIns="216000" tIns="216000" rIns="216000" bIns="216000" anchor="b" anchorCtr="0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50033" y="3224213"/>
            <a:ext cx="2590800" cy="3163887"/>
          </a:xfrm>
          <a:prstGeom prst="rect">
            <a:avLst/>
          </a:prstGeom>
          <a:solidFill>
            <a:srgbClr val="00B59D"/>
          </a:solidFill>
        </p:spPr>
        <p:txBody>
          <a:bodyPr lIns="216000" tIns="216000" rIns="216000" bIns="216000" anchor="b" anchorCtr="0">
            <a:normAutofit/>
          </a:bodyPr>
          <a:lstStyle>
            <a:lvl1pPr marL="0" indent="0">
              <a:buNone/>
              <a:defRPr sz="1100">
                <a:solidFill>
                  <a:srgbClr val="FFFFFF"/>
                </a:solidFill>
                <a:latin typeface="Tahoma"/>
              </a:defRPr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2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3158"/>
            <a:ext cx="2495366" cy="3229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1000" cap="all">
                <a:solidFill>
                  <a:srgbClr val="2B3990"/>
                </a:solidFill>
                <a:latin typeface="Tahoma"/>
                <a:cs typeface="Tahoma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56854"/>
            <a:ext cx="2495366" cy="421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1">
                <a:solidFill>
                  <a:srgbClr val="2B3990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912428" y="639084"/>
            <a:ext cx="1851025" cy="18494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Tahoma"/>
                <a:cs typeface="Tahoma"/>
              </a:defRPr>
            </a:lvl1pPr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673928" y="2680151"/>
            <a:ext cx="1851025" cy="18494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Tahoma"/>
                <a:cs typeface="Tahoma"/>
              </a:defRPr>
            </a:lvl1pPr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912428" y="4644183"/>
            <a:ext cx="1851025" cy="18494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Tahoma"/>
                <a:cs typeface="Tahoma"/>
              </a:defRPr>
            </a:lvl1pPr>
          </a:lstStyle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3591836" y="1275674"/>
            <a:ext cx="2558596" cy="1194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6268354" y="3003104"/>
            <a:ext cx="2558596" cy="1194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591836" y="5092931"/>
            <a:ext cx="2558596" cy="1194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5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736" y="932996"/>
            <a:ext cx="4684486" cy="219664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6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737" y="3251200"/>
            <a:ext cx="418555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 i="1">
                <a:solidFill>
                  <a:srgbClr val="FFFFFF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5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9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TA18264_Powerpoint_template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5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TA18264_Powerpoint_template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6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TA18264_Powerpoint_template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5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TA18264_Powerpoint_template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9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2" y="4007547"/>
            <a:ext cx="6217919" cy="1746022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Montserrat SemiBold" pitchFamily="2" charset="77"/>
              </a:rPr>
              <a:t>Enabling consumer energy resources in our electricity grids</a:t>
            </a:r>
            <a:br>
              <a:rPr lang="en-US" sz="4400" dirty="0"/>
            </a:br>
            <a:r>
              <a:rPr lang="en-US" sz="2000" i="1" dirty="0">
                <a:latin typeface="Georgia" panose="02040502050405020303" pitchFamily="18" charset="0"/>
              </a:rPr>
              <a:t>Findings and recommendations so far  from</a:t>
            </a:r>
            <a:br>
              <a:rPr lang="en-US" sz="2000" i="1" dirty="0">
                <a:latin typeface="Georgia" panose="02040502050405020303" pitchFamily="18" charset="0"/>
              </a:rPr>
            </a:br>
            <a:r>
              <a:rPr lang="en-US" sz="2000" i="1" dirty="0">
                <a:latin typeface="Georgia" panose="02040502050405020303" pitchFamily="18" charset="0"/>
              </a:rPr>
              <a:t>the CER Enablement Project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228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59E1ED2-A9E9-404E-8F51-48C68EA8D860}"/>
              </a:ext>
            </a:extLst>
          </p:cNvPr>
          <p:cNvSpPr txBox="1">
            <a:spLocks/>
          </p:cNvSpPr>
          <p:nvPr/>
        </p:nvSpPr>
        <p:spPr>
          <a:xfrm>
            <a:off x="7102498" y="218587"/>
            <a:ext cx="2041502" cy="664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2B3990"/>
                </a:solidFill>
                <a:latin typeface="Tahoma"/>
                <a:ea typeface="+mn-ea"/>
                <a:cs typeface="Tahom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5AC304D-BF45-407E-9774-5468EF713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41" y="377826"/>
            <a:ext cx="5915107" cy="1087180"/>
          </a:xfrm>
        </p:spPr>
        <p:txBody>
          <a:bodyPr/>
          <a:lstStyle/>
          <a:p>
            <a:r>
              <a:rPr lang="en-US" sz="3200" b="1" dirty="0">
                <a:latin typeface="Montserrat" pitchFamily="2" charset="77"/>
              </a:rPr>
              <a:t>Overcoming the barriers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80A4D-8F01-4B66-B884-B001119CA714}"/>
              </a:ext>
            </a:extLst>
          </p:cNvPr>
          <p:cNvSpPr/>
          <p:nvPr/>
        </p:nvSpPr>
        <p:spPr>
          <a:xfrm>
            <a:off x="539552" y="1183731"/>
            <a:ext cx="8064896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2000" b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Levelling the playing field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AU" b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Accurate network price signals</a:t>
            </a:r>
            <a:r>
              <a:rPr lang="en-AU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 nodal and dynamic price signals to properly value CER (import, export, </a:t>
            </a:r>
            <a:r>
              <a:rPr lang="en-AU" dirty="0" err="1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LuoS</a:t>
            </a:r>
            <a:r>
              <a:rPr lang="en-AU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 tariffs</a:t>
            </a:r>
            <a:endParaRPr lang="en-AU" b="1" dirty="0">
              <a:solidFill>
                <a:srgbClr val="2B3990"/>
              </a:solidFill>
              <a:latin typeface="Montserrat" pitchFamily="2" charset="77"/>
              <a:ea typeface="Adobe Heiti Std R" pitchFamily="34" charset="-128"/>
            </a:endParaRP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Fully recognizing the network value of CER</a:t>
            </a:r>
            <a:r>
              <a:rPr lang="en-US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 right down to the LV level (expand the RIT-D?)</a:t>
            </a:r>
            <a:endParaRPr lang="en-US" b="1" dirty="0">
              <a:solidFill>
                <a:srgbClr val="2B3990"/>
              </a:solidFill>
              <a:latin typeface="Montserrat" pitchFamily="2" charset="77"/>
              <a:ea typeface="Adobe Heiti Std R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Enabling CER management and deployment</a:t>
            </a:r>
            <a:endParaRPr lang="en-US" sz="2000" dirty="0">
              <a:solidFill>
                <a:srgbClr val="2B3990"/>
              </a:solidFill>
              <a:latin typeface="Montserrat" pitchFamily="2" charset="77"/>
              <a:ea typeface="Adobe Heiti Std R" pitchFamily="34" charset="-128"/>
            </a:endParaRP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Holistic and transparent distribution planning</a:t>
            </a:r>
            <a:r>
              <a:rPr lang="en-US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 in the LV and HV network to </a:t>
            </a:r>
            <a:r>
              <a:rPr lang="en-US" dirty="0" err="1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maximise</a:t>
            </a:r>
            <a:r>
              <a:rPr lang="en-US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 opportunities for active CER to support network operations</a:t>
            </a:r>
            <a:endParaRPr lang="en-US" b="1" dirty="0">
              <a:solidFill>
                <a:srgbClr val="2B3990"/>
              </a:solidFill>
              <a:latin typeface="Montserrat" pitchFamily="2" charset="77"/>
              <a:ea typeface="Adobe Heiti Std R" pitchFamily="34" charset="-128"/>
            </a:endParaRP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CER management systems </a:t>
            </a:r>
            <a:r>
              <a:rPr lang="en-US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– standards, interoperability to </a:t>
            </a:r>
            <a:r>
              <a:rPr lang="en-US" dirty="0" err="1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maximise</a:t>
            </a:r>
            <a:r>
              <a:rPr lang="en-US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 opportunities for orchestration balancing network and market services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Overhauling regulatory incentives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Delinking network investment from </a:t>
            </a:r>
            <a:r>
              <a:rPr lang="en-US" b="1" dirty="0" err="1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DNSP</a:t>
            </a:r>
            <a:r>
              <a:rPr lang="en-US" b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 valuations</a:t>
            </a:r>
            <a:r>
              <a:rPr lang="en-US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 – reforming incentive schemes, linking shareholder returns to network user outcomes</a:t>
            </a:r>
            <a:endParaRPr lang="en-US" b="1" dirty="0">
              <a:solidFill>
                <a:srgbClr val="2B3990"/>
              </a:solidFill>
              <a:latin typeface="Montserrat" pitchFamily="2" charset="77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80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59E1ED2-A9E9-404E-8F51-48C68EA8D860}"/>
              </a:ext>
            </a:extLst>
          </p:cNvPr>
          <p:cNvSpPr txBox="1">
            <a:spLocks/>
          </p:cNvSpPr>
          <p:nvPr/>
        </p:nvSpPr>
        <p:spPr>
          <a:xfrm>
            <a:off x="7102498" y="218587"/>
            <a:ext cx="2041502" cy="664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2B3990"/>
                </a:solidFill>
                <a:latin typeface="Tahoma"/>
                <a:ea typeface="+mn-ea"/>
                <a:cs typeface="Tahom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5AC304D-BF45-407E-9774-5468EF713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41" y="377826"/>
            <a:ext cx="5915107" cy="805905"/>
          </a:xfrm>
        </p:spPr>
        <p:txBody>
          <a:bodyPr/>
          <a:lstStyle/>
          <a:p>
            <a:r>
              <a:rPr lang="en-US" sz="3200" b="1" dirty="0">
                <a:latin typeface="Montserrat" pitchFamily="2" charset="77"/>
              </a:rPr>
              <a:t>Next steps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80A4D-8F01-4B66-B884-B001119CA714}"/>
              </a:ext>
            </a:extLst>
          </p:cNvPr>
          <p:cNvSpPr/>
          <p:nvPr/>
        </p:nvSpPr>
        <p:spPr>
          <a:xfrm>
            <a:off x="539552" y="1183731"/>
            <a:ext cx="8064896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Fine-tuning the recommendations</a:t>
            </a:r>
            <a:endParaRPr lang="en-US" sz="2000" dirty="0">
              <a:solidFill>
                <a:srgbClr val="2B3990"/>
              </a:solidFill>
              <a:latin typeface="Montserrat" pitchFamily="2" charset="77"/>
              <a:ea typeface="Adobe Heiti Std R" pitchFamily="34" charset="-128"/>
            </a:endParaRP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Further stakeholder engagement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Have we got it right? Have we missed anything?</a:t>
            </a:r>
          </a:p>
          <a:p>
            <a:pPr>
              <a:spcAft>
                <a:spcPts val="600"/>
              </a:spcAft>
            </a:pPr>
            <a:r>
              <a:rPr lang="en-AU" sz="2000" b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Advocacy priorities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AU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Where is targeted advocacy most needed?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What is already happening OK?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Future and parallel work?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Is there any area that needs more research, modelling, analysis, etc.?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What parallel work is needed to complement this CER enablement agenda (e.g. housing and appliance standards?)</a:t>
            </a:r>
          </a:p>
        </p:txBody>
      </p:sp>
    </p:spTree>
    <p:extLst>
      <p:ext uri="{BB962C8B-B14F-4D97-AF65-F5344CB8AC3E}">
        <p14:creationId xmlns:p14="http://schemas.microsoft.com/office/powerpoint/2010/main" val="411721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59E1ED2-A9E9-404E-8F51-48C68EA8D860}"/>
              </a:ext>
            </a:extLst>
          </p:cNvPr>
          <p:cNvSpPr txBox="1">
            <a:spLocks/>
          </p:cNvSpPr>
          <p:nvPr/>
        </p:nvSpPr>
        <p:spPr>
          <a:xfrm>
            <a:off x="7102498" y="218587"/>
            <a:ext cx="2041502" cy="664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2B3990"/>
                </a:solidFill>
                <a:latin typeface="Tahoma"/>
                <a:ea typeface="+mn-ea"/>
                <a:cs typeface="Tahom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5AC304D-BF45-407E-9774-5468EF713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41" y="377826"/>
            <a:ext cx="5915107" cy="1087180"/>
          </a:xfrm>
        </p:spPr>
        <p:txBody>
          <a:bodyPr/>
          <a:lstStyle/>
          <a:p>
            <a:r>
              <a:rPr lang="en-US" sz="3200" b="1" dirty="0">
                <a:latin typeface="Montserrat" pitchFamily="2" charset="77"/>
              </a:rPr>
              <a:t>The consumer model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449BF4C-C502-2350-AA90-BD58F27FC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166"/>
            <a:ext cx="9144000" cy="52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59E1ED2-A9E9-404E-8F51-48C68EA8D860}"/>
              </a:ext>
            </a:extLst>
          </p:cNvPr>
          <p:cNvSpPr txBox="1">
            <a:spLocks/>
          </p:cNvSpPr>
          <p:nvPr/>
        </p:nvSpPr>
        <p:spPr>
          <a:xfrm>
            <a:off x="7102498" y="218587"/>
            <a:ext cx="2041502" cy="664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2B3990"/>
                </a:solidFill>
                <a:latin typeface="Tahoma"/>
                <a:ea typeface="+mn-ea"/>
                <a:cs typeface="Tahom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5AC304D-BF45-407E-9774-5468EF713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41" y="377826"/>
            <a:ext cx="6398433" cy="1087180"/>
          </a:xfrm>
        </p:spPr>
        <p:txBody>
          <a:bodyPr/>
          <a:lstStyle/>
          <a:p>
            <a:r>
              <a:rPr lang="en-US" sz="3200" b="1" dirty="0">
                <a:latin typeface="Montserrat" pitchFamily="2" charset="77"/>
              </a:rPr>
              <a:t>The wholesale market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9BF4C-C502-2350-AA90-BD58F27FC9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941386"/>
            <a:ext cx="9144000" cy="38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2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/>
              <a:t>Renew’s</a:t>
            </a:r>
            <a:r>
              <a:rPr lang="en-AU" dirty="0"/>
              <a:t> vision is to create a world in which communities thrive in a way that does not cost the earth</a:t>
            </a:r>
            <a:r>
              <a:rPr lang="en-US" dirty="0"/>
              <a:t>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1400" baseline="30000" dirty="0"/>
              <a:t>Our strategic objectives are built on more than 38 years of knowledge on sustainable housing, networks in the building sector and expertise in market advocacy.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3C465B-9E92-44FA-9F08-52CE5FA67331}"/>
              </a:ext>
            </a:extLst>
          </p:cNvPr>
          <p:cNvSpPr txBox="1">
            <a:spLocks/>
          </p:cNvSpPr>
          <p:nvPr/>
        </p:nvSpPr>
        <p:spPr>
          <a:xfrm>
            <a:off x="422736" y="3735161"/>
            <a:ext cx="4684486" cy="389164"/>
          </a:xfrm>
          <a:prstGeom prst="rect">
            <a:avLst/>
          </a:prstGeom>
        </p:spPr>
        <p:txBody>
          <a:bodyPr anchor="b" anchorCtr="0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AU" dirty="0"/>
              <a:t>www.renew.org.au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7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59E1ED2-A9E9-404E-8F51-48C68EA8D860}"/>
              </a:ext>
            </a:extLst>
          </p:cNvPr>
          <p:cNvSpPr txBox="1">
            <a:spLocks/>
          </p:cNvSpPr>
          <p:nvPr/>
        </p:nvSpPr>
        <p:spPr>
          <a:xfrm>
            <a:off x="7102498" y="218587"/>
            <a:ext cx="2041502" cy="664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2B3990"/>
                </a:solidFill>
                <a:latin typeface="Tahoma"/>
                <a:ea typeface="+mn-ea"/>
                <a:cs typeface="Tahom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181728-73C4-114B-ACEF-70BDE5EFA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"/>
            <a:ext cx="9143999" cy="690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5B5C1F-EECD-9032-DB06-E634834E971E}"/>
              </a:ext>
            </a:extLst>
          </p:cNvPr>
          <p:cNvSpPr txBox="1"/>
          <p:nvPr/>
        </p:nvSpPr>
        <p:spPr>
          <a:xfrm>
            <a:off x="3103839" y="27521"/>
            <a:ext cx="2311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2B399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 or  ?</a:t>
            </a:r>
            <a:endParaRPr lang="en-US" sz="4000" b="1" dirty="0">
              <a:solidFill>
                <a:srgbClr val="2B3990"/>
              </a:solidFill>
              <a:latin typeface="Georgia" panose="02040502050405020303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C972462-1BF7-BA1F-2D93-8B7E01E9FF13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259765" y="735407"/>
            <a:ext cx="1940313" cy="569286"/>
          </a:xfrm>
          <a:prstGeom prst="straightConnector1">
            <a:avLst/>
          </a:prstGeom>
          <a:ln w="57150">
            <a:solidFill>
              <a:srgbClr val="2B39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39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59E1ED2-A9E9-404E-8F51-48C68EA8D860}"/>
              </a:ext>
            </a:extLst>
          </p:cNvPr>
          <p:cNvSpPr txBox="1">
            <a:spLocks/>
          </p:cNvSpPr>
          <p:nvPr/>
        </p:nvSpPr>
        <p:spPr>
          <a:xfrm>
            <a:off x="7102498" y="218587"/>
            <a:ext cx="2041502" cy="664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2B3990"/>
                </a:solidFill>
                <a:latin typeface="Tahoma"/>
                <a:ea typeface="+mn-ea"/>
                <a:cs typeface="Tahom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181728-73C4-114B-ACEF-70BDE5EFA7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400"/>
            <a:ext cx="9143999" cy="690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B9B041-7356-3440-9CF6-E524ED2ADC4A}"/>
              </a:ext>
            </a:extLst>
          </p:cNvPr>
          <p:cNvSpPr txBox="1"/>
          <p:nvPr/>
        </p:nvSpPr>
        <p:spPr>
          <a:xfrm>
            <a:off x="1201926" y="550741"/>
            <a:ext cx="6740145" cy="572464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b="1" i="1" dirty="0">
              <a:solidFill>
                <a:srgbClr val="2B3990"/>
              </a:solidFill>
              <a:latin typeface="Georgia" panose="02040502050405020303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2400" b="1" i="1" dirty="0">
                <a:solidFill>
                  <a:srgbClr val="2B3990"/>
                </a:solidFill>
                <a:latin typeface="Montserrat" panose="00000500000000000000" pitchFamily="2" charset="0"/>
              </a:rPr>
              <a:t>FIRST PROJECT (2019–20)</a:t>
            </a:r>
          </a:p>
          <a:p>
            <a:pPr algn="ctr">
              <a:spcBef>
                <a:spcPts val="1200"/>
              </a:spcBef>
            </a:pPr>
            <a:r>
              <a:rPr lang="en-US" sz="2000" b="1" i="1" dirty="0">
                <a:solidFill>
                  <a:srgbClr val="2B3990"/>
                </a:solidFill>
                <a:latin typeface="Georgia" panose="02040502050405020303" pitchFamily="18" charset="0"/>
              </a:rPr>
              <a:t>What are all the technical issues</a:t>
            </a:r>
            <a:br>
              <a:rPr lang="en-US" sz="2000" b="1" i="1" dirty="0">
                <a:solidFill>
                  <a:srgbClr val="2B3990"/>
                </a:solidFill>
                <a:latin typeface="Georgia" panose="02040502050405020303" pitchFamily="18" charset="0"/>
              </a:rPr>
            </a:br>
            <a:r>
              <a:rPr lang="en-US" sz="2000" b="1" i="1" dirty="0">
                <a:solidFill>
                  <a:srgbClr val="2B3990"/>
                </a:solidFill>
                <a:latin typeface="Georgia" panose="02040502050405020303" pitchFamily="18" charset="0"/>
              </a:rPr>
              <a:t>associated with excess solar exports?</a:t>
            </a:r>
          </a:p>
          <a:p>
            <a:pPr algn="ctr">
              <a:spcBef>
                <a:spcPts val="1200"/>
              </a:spcBef>
            </a:pPr>
            <a:r>
              <a:rPr lang="en-US" sz="2000" b="1" i="1" dirty="0">
                <a:solidFill>
                  <a:srgbClr val="2B3990"/>
                </a:solidFill>
                <a:latin typeface="Georgia" panose="02040502050405020303" pitchFamily="18" charset="0"/>
              </a:rPr>
              <a:t>+</a:t>
            </a:r>
          </a:p>
          <a:p>
            <a:pPr algn="ctr">
              <a:spcBef>
                <a:spcPts val="1200"/>
              </a:spcBef>
            </a:pPr>
            <a:r>
              <a:rPr lang="en-US" sz="2000" b="1" i="1" dirty="0">
                <a:solidFill>
                  <a:srgbClr val="2B3990"/>
                </a:solidFill>
                <a:latin typeface="Georgia" panose="02040502050405020303" pitchFamily="18" charset="0"/>
              </a:rPr>
              <a:t>What are all the techniques</a:t>
            </a:r>
            <a:br>
              <a:rPr lang="en-US" sz="2000" b="1" i="1" dirty="0">
                <a:solidFill>
                  <a:srgbClr val="2B3990"/>
                </a:solidFill>
                <a:latin typeface="Georgia" panose="02040502050405020303" pitchFamily="18" charset="0"/>
              </a:rPr>
            </a:br>
            <a:r>
              <a:rPr lang="en-US" sz="2000" b="1" i="1" dirty="0">
                <a:solidFill>
                  <a:srgbClr val="2B3990"/>
                </a:solidFill>
                <a:latin typeface="Georgia" panose="02040502050405020303" pitchFamily="18" charset="0"/>
              </a:rPr>
              <a:t>available to manage them?</a:t>
            </a:r>
            <a:br>
              <a:rPr lang="en-US" sz="2000" b="1" i="1" dirty="0">
                <a:solidFill>
                  <a:srgbClr val="2B3990"/>
                </a:solidFill>
                <a:latin typeface="Georgia" panose="02040502050405020303" pitchFamily="18" charset="0"/>
              </a:rPr>
            </a:br>
            <a:r>
              <a:rPr lang="en-US" sz="2000" b="1" i="1" dirty="0">
                <a:solidFill>
                  <a:srgbClr val="2B3990"/>
                </a:solidFill>
                <a:latin typeface="Georgia" panose="02040502050405020303" pitchFamily="18" charset="0"/>
              </a:rPr>
              <a:t>(and how much do they cost?)</a:t>
            </a:r>
          </a:p>
          <a:p>
            <a:pPr algn="ctr">
              <a:spcBef>
                <a:spcPts val="1200"/>
              </a:spcBef>
            </a:pPr>
            <a:r>
              <a:rPr lang="en-US" sz="2000" b="1" i="1" dirty="0">
                <a:solidFill>
                  <a:srgbClr val="2B3990"/>
                </a:solidFill>
                <a:latin typeface="Georgia" panose="02040502050405020303" pitchFamily="18" charset="0"/>
              </a:rPr>
              <a:t>=</a:t>
            </a:r>
          </a:p>
          <a:p>
            <a:pPr algn="ctr">
              <a:spcBef>
                <a:spcPts val="1200"/>
              </a:spcBef>
            </a:pPr>
            <a:r>
              <a:rPr lang="en-US" sz="2000" b="1" i="1" dirty="0">
                <a:solidFill>
                  <a:srgbClr val="2B3990"/>
                </a:solidFill>
                <a:latin typeface="Georgia" panose="02040502050405020303" pitchFamily="18" charset="0"/>
              </a:rPr>
              <a:t>What are the most cost-effective ways to enable more CER without stuffing up the grid?</a:t>
            </a:r>
            <a:endParaRPr lang="en-US" sz="2400" b="1" i="1" dirty="0">
              <a:solidFill>
                <a:srgbClr val="2B3990"/>
              </a:solidFill>
              <a:latin typeface="Georgia" panose="02040502050405020303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1600" b="1" i="1" dirty="0">
                <a:solidFill>
                  <a:srgbClr val="2B3990"/>
                </a:solidFill>
                <a:latin typeface="Montserrat Light" panose="00000400000000000000" pitchFamily="2" charset="0"/>
              </a:rPr>
              <a:t>Funded by Energy Consumers Australia</a:t>
            </a:r>
            <a:br>
              <a:rPr lang="en-US" sz="1600" b="1" i="1" dirty="0">
                <a:solidFill>
                  <a:srgbClr val="2B3990"/>
                </a:solidFill>
                <a:latin typeface="Montserrat Light" panose="00000400000000000000" pitchFamily="2" charset="0"/>
              </a:rPr>
            </a:br>
            <a:r>
              <a:rPr lang="en-US" sz="1600" b="1" i="1" dirty="0">
                <a:solidFill>
                  <a:srgbClr val="2B3990"/>
                </a:solidFill>
                <a:latin typeface="Montserrat Light" panose="00000400000000000000" pitchFamily="2" charset="0"/>
              </a:rPr>
              <a:t>Technical work by Energeia</a:t>
            </a:r>
          </a:p>
          <a:p>
            <a:pPr algn="ctr">
              <a:spcBef>
                <a:spcPts val="1200"/>
              </a:spcBef>
            </a:pPr>
            <a:endParaRPr lang="en-US" sz="2400" b="1" i="1" dirty="0">
              <a:solidFill>
                <a:srgbClr val="2B399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59E1ED2-A9E9-404E-8F51-48C68EA8D860}"/>
              </a:ext>
            </a:extLst>
          </p:cNvPr>
          <p:cNvSpPr txBox="1">
            <a:spLocks/>
          </p:cNvSpPr>
          <p:nvPr/>
        </p:nvSpPr>
        <p:spPr>
          <a:xfrm>
            <a:off x="7102498" y="218587"/>
            <a:ext cx="2041502" cy="664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2B3990"/>
                </a:solidFill>
                <a:latin typeface="Tahoma"/>
                <a:ea typeface="+mn-ea"/>
                <a:cs typeface="Tahom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181728-73C4-114B-ACEF-70BDE5EFA7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400"/>
            <a:ext cx="9143999" cy="690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B9B041-7356-3440-9CF6-E524ED2ADC4A}"/>
              </a:ext>
            </a:extLst>
          </p:cNvPr>
          <p:cNvSpPr txBox="1"/>
          <p:nvPr/>
        </p:nvSpPr>
        <p:spPr>
          <a:xfrm>
            <a:off x="1201926" y="550741"/>
            <a:ext cx="6740145" cy="572464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b="1" i="1" dirty="0">
              <a:solidFill>
                <a:srgbClr val="2B3990"/>
              </a:solidFill>
              <a:latin typeface="Georgia" panose="02040502050405020303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2400" b="1" i="1" dirty="0">
                <a:solidFill>
                  <a:srgbClr val="2B3990"/>
                </a:solidFill>
                <a:latin typeface="Montserrat" panose="00000500000000000000" pitchFamily="2" charset="0"/>
              </a:rPr>
              <a:t>FIRST PROJECT (2019–20)</a:t>
            </a:r>
          </a:p>
          <a:p>
            <a:pPr algn="ctr">
              <a:spcBef>
                <a:spcPts val="1200"/>
              </a:spcBef>
            </a:pPr>
            <a:r>
              <a:rPr lang="en-US" sz="2000" b="1" i="1" dirty="0">
                <a:solidFill>
                  <a:srgbClr val="2B3990"/>
                </a:solidFill>
                <a:latin typeface="Georgia" panose="02040502050405020303" pitchFamily="18" charset="0"/>
              </a:rPr>
              <a:t>Findings:</a:t>
            </a:r>
          </a:p>
          <a:p>
            <a:pPr algn="ctr">
              <a:spcBef>
                <a:spcPts val="1200"/>
              </a:spcBef>
            </a:pPr>
            <a:r>
              <a:rPr lang="en-US" sz="2000" i="1" dirty="0">
                <a:solidFill>
                  <a:srgbClr val="2B3990"/>
                </a:solidFill>
                <a:latin typeface="Georgia" panose="02040502050405020303" pitchFamily="18" charset="0"/>
              </a:rPr>
              <a:t>Tap changes and load control</a:t>
            </a:r>
            <a:br>
              <a:rPr lang="en-US" sz="2000" i="1" dirty="0">
                <a:solidFill>
                  <a:srgbClr val="2B3990"/>
                </a:solidFill>
                <a:latin typeface="Georgia" panose="02040502050405020303" pitchFamily="18" charset="0"/>
              </a:rPr>
            </a:br>
            <a:r>
              <a:rPr lang="en-US" sz="2000" i="1" dirty="0">
                <a:solidFill>
                  <a:srgbClr val="2B3990"/>
                </a:solidFill>
                <a:latin typeface="Georgia" panose="02040502050405020303" pitchFamily="18" charset="0"/>
              </a:rPr>
              <a:t>get us there for a while…</a:t>
            </a:r>
          </a:p>
          <a:p>
            <a:pPr algn="ctr">
              <a:spcBef>
                <a:spcPts val="1200"/>
              </a:spcBef>
            </a:pPr>
            <a:r>
              <a:rPr lang="en-US" sz="2000" i="1" dirty="0">
                <a:solidFill>
                  <a:srgbClr val="2B3990"/>
                </a:solidFill>
                <a:latin typeface="Georgia" panose="02040502050405020303" pitchFamily="18" charset="0"/>
              </a:rPr>
              <a:t>…but not everywhere, and not for so long</a:t>
            </a:r>
          </a:p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2B3990"/>
                </a:solidFill>
                <a:latin typeface="Montserrat" panose="00000500000000000000" pitchFamily="2" charset="0"/>
              </a:rPr>
              <a:t>More sophisticated system-wide and</a:t>
            </a:r>
            <a:br>
              <a:rPr lang="en-US" sz="2000" dirty="0">
                <a:solidFill>
                  <a:srgbClr val="2B3990"/>
                </a:solidFill>
                <a:latin typeface="Montserrat" panose="00000500000000000000" pitchFamily="2" charset="0"/>
              </a:rPr>
            </a:br>
            <a:r>
              <a:rPr lang="en-US" sz="2000" dirty="0">
                <a:solidFill>
                  <a:srgbClr val="2B3990"/>
                </a:solidFill>
                <a:latin typeface="Montserrat" panose="00000500000000000000" pitchFamily="2" charset="0"/>
              </a:rPr>
              <a:t>forward-looking modelling is needed</a:t>
            </a:r>
            <a:br>
              <a:rPr lang="en-US" sz="2000" dirty="0">
                <a:solidFill>
                  <a:srgbClr val="2B3990"/>
                </a:solidFill>
                <a:latin typeface="Montserrat" panose="00000500000000000000" pitchFamily="2" charset="0"/>
              </a:rPr>
            </a:br>
            <a:r>
              <a:rPr lang="en-US" sz="2000" dirty="0">
                <a:solidFill>
                  <a:srgbClr val="2B3990"/>
                </a:solidFill>
                <a:latin typeface="Montserrat" panose="00000500000000000000" pitchFamily="2" charset="0"/>
              </a:rPr>
              <a:t>to map the whole suite of approaches</a:t>
            </a:r>
            <a:br>
              <a:rPr lang="en-US" sz="2000" dirty="0">
                <a:solidFill>
                  <a:srgbClr val="2B3990"/>
                </a:solidFill>
                <a:latin typeface="Montserrat" panose="00000500000000000000" pitchFamily="2" charset="0"/>
              </a:rPr>
            </a:br>
            <a:r>
              <a:rPr lang="en-US" sz="2000" dirty="0">
                <a:solidFill>
                  <a:srgbClr val="2B3990"/>
                </a:solidFill>
                <a:latin typeface="Montserrat" panose="00000500000000000000" pitchFamily="2" charset="0"/>
              </a:rPr>
              <a:t>– technical, policy, regulatory, and market –</a:t>
            </a:r>
            <a:br>
              <a:rPr lang="en-US" sz="2000" dirty="0">
                <a:solidFill>
                  <a:srgbClr val="2B3990"/>
                </a:solidFill>
                <a:latin typeface="Montserrat" panose="00000500000000000000" pitchFamily="2" charset="0"/>
              </a:rPr>
            </a:br>
            <a:r>
              <a:rPr lang="en-US" sz="2000" dirty="0">
                <a:solidFill>
                  <a:srgbClr val="2B3990"/>
                </a:solidFill>
                <a:latin typeface="Montserrat" panose="00000500000000000000" pitchFamily="2" charset="0"/>
              </a:rPr>
              <a:t>needed to reach a future where DER</a:t>
            </a:r>
            <a:br>
              <a:rPr lang="en-US" sz="2000" dirty="0">
                <a:solidFill>
                  <a:srgbClr val="2B3990"/>
                </a:solidFill>
                <a:latin typeface="Montserrat" panose="00000500000000000000" pitchFamily="2" charset="0"/>
              </a:rPr>
            </a:br>
            <a:r>
              <a:rPr lang="en-US" sz="2000" dirty="0">
                <a:solidFill>
                  <a:srgbClr val="2B3990"/>
                </a:solidFill>
                <a:latin typeface="Montserrat" panose="00000500000000000000" pitchFamily="2" charset="0"/>
              </a:rPr>
              <a:t>penetration is at the optimal level</a:t>
            </a:r>
            <a:br>
              <a:rPr lang="en-US" sz="2000" dirty="0">
                <a:solidFill>
                  <a:srgbClr val="2B3990"/>
                </a:solidFill>
                <a:latin typeface="Montserrat" panose="00000500000000000000" pitchFamily="2" charset="0"/>
              </a:rPr>
            </a:br>
            <a:r>
              <a:rPr lang="en-US" sz="2000" dirty="0">
                <a:solidFill>
                  <a:srgbClr val="2B3990"/>
                </a:solidFill>
                <a:latin typeface="Montserrat" panose="00000500000000000000" pitchFamily="2" charset="0"/>
              </a:rPr>
              <a:t>for maximum consumer benefit</a:t>
            </a:r>
            <a:br>
              <a:rPr lang="en-US" sz="2000" dirty="0">
                <a:solidFill>
                  <a:srgbClr val="2B3990"/>
                </a:solidFill>
                <a:latin typeface="Montserrat" panose="00000500000000000000" pitchFamily="2" charset="0"/>
              </a:rPr>
            </a:br>
            <a:r>
              <a:rPr lang="en-US" sz="2000" dirty="0">
                <a:solidFill>
                  <a:srgbClr val="2B3990"/>
                </a:solidFill>
                <a:latin typeface="Montserrat" panose="00000500000000000000" pitchFamily="2" charset="0"/>
              </a:rPr>
              <a:t>in a safe, secure and reliable grid. </a:t>
            </a:r>
          </a:p>
          <a:p>
            <a:pPr algn="ctr">
              <a:spcBef>
                <a:spcPts val="1200"/>
              </a:spcBef>
            </a:pPr>
            <a:endParaRPr lang="en-US" sz="2400" b="1" dirty="0">
              <a:solidFill>
                <a:srgbClr val="2B399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6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59E1ED2-A9E9-404E-8F51-48C68EA8D860}"/>
              </a:ext>
            </a:extLst>
          </p:cNvPr>
          <p:cNvSpPr txBox="1">
            <a:spLocks/>
          </p:cNvSpPr>
          <p:nvPr/>
        </p:nvSpPr>
        <p:spPr>
          <a:xfrm>
            <a:off x="7102498" y="218587"/>
            <a:ext cx="2041502" cy="664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2B3990"/>
                </a:solidFill>
                <a:latin typeface="Tahoma"/>
                <a:ea typeface="+mn-ea"/>
                <a:cs typeface="Tahom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5AC304D-BF45-407E-9774-5468EF713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42" y="377826"/>
            <a:ext cx="5548258" cy="1087180"/>
          </a:xfrm>
        </p:spPr>
        <p:txBody>
          <a:bodyPr/>
          <a:lstStyle/>
          <a:p>
            <a:r>
              <a:rPr lang="en-US" sz="3200" b="1" dirty="0">
                <a:latin typeface="Montserrat" pitchFamily="2" charset="77"/>
              </a:rPr>
              <a:t>Second project (2020–21)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80A4D-8F01-4B66-B884-B001119CA714}"/>
              </a:ext>
            </a:extLst>
          </p:cNvPr>
          <p:cNvSpPr/>
          <p:nvPr/>
        </p:nvSpPr>
        <p:spPr>
          <a:xfrm>
            <a:off x="608132" y="1946334"/>
            <a:ext cx="8064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2B3990"/>
                </a:solidFill>
                <a:latin typeface="Montserrat SemiBold" pitchFamily="2" charset="77"/>
                <a:ea typeface="Adobe Heiti Std R" pitchFamily="34" charset="-128"/>
              </a:rPr>
              <a:t>A modelling and analysis project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sz="2000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Funded by Energy Consumers Australia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sz="2000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Technical work by Energeia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sz="2000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Peer review by </a:t>
            </a:r>
            <a:r>
              <a:rPr lang="en-AU" sz="2000" dirty="0" err="1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CutlerMerz</a:t>
            </a:r>
            <a:endParaRPr lang="en-AU" sz="2000" dirty="0">
              <a:solidFill>
                <a:srgbClr val="2B3990"/>
              </a:solidFill>
              <a:latin typeface="Montserrat" pitchFamily="2" charset="77"/>
              <a:ea typeface="Adobe Heiti Std R" pitchFamily="34" charset="-128"/>
            </a:endParaRPr>
          </a:p>
          <a:p>
            <a:endParaRPr lang="en-AU" sz="2000" dirty="0">
              <a:solidFill>
                <a:srgbClr val="2B3990"/>
              </a:solidFill>
              <a:latin typeface="Montserrat" pitchFamily="2" charset="77"/>
              <a:ea typeface="Adobe Heiti Std R" pitchFamily="34" charset="-128"/>
            </a:endParaRPr>
          </a:p>
          <a:p>
            <a:r>
              <a:rPr lang="en-AU" sz="2400" b="1" dirty="0">
                <a:solidFill>
                  <a:srgbClr val="2B3990"/>
                </a:solidFill>
                <a:latin typeface="Montserrat SemiBold" pitchFamily="2" charset="77"/>
                <a:ea typeface="Adobe Heiti Std R" pitchFamily="34" charset="-128"/>
              </a:rPr>
              <a:t>Three stages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sz="2000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Iterative modelling to find the optimal future state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AU" sz="2000" i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based on findings of the first project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sz="2000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Identifying what’s needed to attain that state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AU" sz="2000" i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and what the barriers are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sz="2000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Prioritising future advocacy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AU" sz="2000" i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which barriers need the most attention</a:t>
            </a:r>
          </a:p>
        </p:txBody>
      </p:sp>
    </p:spTree>
    <p:extLst>
      <p:ext uri="{BB962C8B-B14F-4D97-AF65-F5344CB8AC3E}">
        <p14:creationId xmlns:p14="http://schemas.microsoft.com/office/powerpoint/2010/main" val="1406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59E1ED2-A9E9-404E-8F51-48C68EA8D860}"/>
              </a:ext>
            </a:extLst>
          </p:cNvPr>
          <p:cNvSpPr txBox="1">
            <a:spLocks/>
          </p:cNvSpPr>
          <p:nvPr/>
        </p:nvSpPr>
        <p:spPr>
          <a:xfrm>
            <a:off x="7102498" y="218587"/>
            <a:ext cx="2041502" cy="664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2B3990"/>
                </a:solidFill>
                <a:latin typeface="Tahoma"/>
                <a:ea typeface="+mn-ea"/>
                <a:cs typeface="Tahom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5AC304D-BF45-407E-9774-5468EF713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42" y="377826"/>
            <a:ext cx="5548258" cy="1087180"/>
          </a:xfrm>
        </p:spPr>
        <p:txBody>
          <a:bodyPr/>
          <a:lstStyle/>
          <a:p>
            <a:r>
              <a:rPr lang="en-US" sz="3200" b="1" dirty="0">
                <a:latin typeface="Montserrat" pitchFamily="2" charset="77"/>
              </a:rPr>
              <a:t>The </a:t>
            </a:r>
            <a:r>
              <a:rPr lang="en-US" sz="3200" b="1" i="1" dirty="0">
                <a:latin typeface="Montserrat" pitchFamily="2" charset="77"/>
              </a:rPr>
              <a:t>Consumer High DER </a:t>
            </a:r>
            <a:r>
              <a:rPr lang="en-US" sz="3200" b="1" dirty="0">
                <a:latin typeface="Montserrat" pitchFamily="2" charset="77"/>
              </a:rPr>
              <a:t>scenario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80A4D-8F01-4B66-B884-B001119CA714}"/>
              </a:ext>
            </a:extLst>
          </p:cNvPr>
          <p:cNvSpPr/>
          <p:nvPr/>
        </p:nvSpPr>
        <p:spPr>
          <a:xfrm>
            <a:off x="608132" y="1946334"/>
            <a:ext cx="8064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2B3990"/>
                </a:solidFill>
                <a:latin typeface="Montserrat SemiBold" pitchFamily="2" charset="77"/>
                <a:ea typeface="Adobe Heiti Std R" pitchFamily="34" charset="-128"/>
              </a:rPr>
              <a:t>An ideal scenario, not a forecast</a:t>
            </a:r>
          </a:p>
          <a:p>
            <a:pPr lvl="1"/>
            <a:r>
              <a:rPr lang="en-US" sz="2000" i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By estimating the size of the prize without considering the associated barriers, it can be used to inform decision-making regarding the </a:t>
            </a:r>
            <a:r>
              <a:rPr lang="en-US" sz="2000" i="1" dirty="0" err="1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prioritisation</a:t>
            </a:r>
            <a:r>
              <a:rPr lang="en-US" sz="2000" i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 of any policy, regulatory, industry and institutional reforms needed to [overcome these barriers and] achieve the identified optimal levels of [CER] investment. </a:t>
            </a:r>
            <a:endParaRPr lang="en-AU" sz="2000" i="1" dirty="0">
              <a:solidFill>
                <a:srgbClr val="2B3990"/>
              </a:solidFill>
              <a:latin typeface="Montserrat" pitchFamily="2" charset="77"/>
              <a:ea typeface="Adobe Heiti Std R" pitchFamily="34" charset="-128"/>
            </a:endParaRPr>
          </a:p>
          <a:p>
            <a:endParaRPr lang="en-AU" sz="2400" b="1" dirty="0">
              <a:solidFill>
                <a:srgbClr val="2B3990"/>
              </a:solidFill>
              <a:latin typeface="Montserrat SemiBold" pitchFamily="2" charset="77"/>
              <a:ea typeface="Adobe Heiti Std R" pitchFamily="34" charset="-128"/>
            </a:endParaRPr>
          </a:p>
          <a:p>
            <a:r>
              <a:rPr lang="en-AU" sz="2400" b="1" dirty="0">
                <a:solidFill>
                  <a:srgbClr val="2B3990"/>
                </a:solidFill>
                <a:latin typeface="Montserrat SemiBold" pitchFamily="2" charset="77"/>
                <a:ea typeface="Adobe Heiti Std R" pitchFamily="34" charset="-128"/>
              </a:rPr>
              <a:t>It shows what’s possible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sz="2000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127 GW rooftop solar in 2050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AU" sz="2000" i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Up from 20 GW today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sz="2000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136 GWh BTM battery storage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AU" sz="2000" i="1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Up from 1.4 GWh today</a:t>
            </a:r>
          </a:p>
        </p:txBody>
      </p:sp>
    </p:spTree>
    <p:extLst>
      <p:ext uri="{BB962C8B-B14F-4D97-AF65-F5344CB8AC3E}">
        <p14:creationId xmlns:p14="http://schemas.microsoft.com/office/powerpoint/2010/main" val="181191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59E1ED2-A9E9-404E-8F51-48C68EA8D860}"/>
              </a:ext>
            </a:extLst>
          </p:cNvPr>
          <p:cNvSpPr txBox="1">
            <a:spLocks/>
          </p:cNvSpPr>
          <p:nvPr/>
        </p:nvSpPr>
        <p:spPr>
          <a:xfrm>
            <a:off x="7102498" y="218587"/>
            <a:ext cx="2041502" cy="664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2B3990"/>
                </a:solidFill>
                <a:latin typeface="Tahoma"/>
                <a:ea typeface="+mn-ea"/>
                <a:cs typeface="Tahom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5AC304D-BF45-407E-9774-5468EF713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42" y="377826"/>
            <a:ext cx="6669056" cy="1087180"/>
          </a:xfrm>
        </p:spPr>
        <p:txBody>
          <a:bodyPr/>
          <a:lstStyle/>
          <a:p>
            <a:r>
              <a:rPr lang="en-US" sz="3200" b="1" dirty="0">
                <a:latin typeface="Montserrat" pitchFamily="2" charset="77"/>
              </a:rPr>
              <a:t>$</a:t>
            </a:r>
            <a:r>
              <a:rPr lang="en-US" sz="3200" b="1" dirty="0" err="1">
                <a:latin typeface="Montserrat" pitchFamily="2" charset="77"/>
              </a:rPr>
              <a:t>25b</a:t>
            </a:r>
            <a:r>
              <a:rPr lang="en-US" sz="3200" b="1" dirty="0">
                <a:latin typeface="Montserrat" pitchFamily="2" charset="77"/>
              </a:rPr>
              <a:t> net benefit by 2035</a:t>
            </a:r>
          </a:p>
          <a:p>
            <a:r>
              <a:rPr lang="en-US" sz="2000" i="1" dirty="0">
                <a:latin typeface="Montserrat" pitchFamily="2" charset="77"/>
              </a:rPr>
              <a:t>Compared to Step Change scenario from 2020 ISP</a:t>
            </a:r>
            <a:endParaRPr lang="en-US" sz="3200" i="1" dirty="0">
              <a:latin typeface="Montserrat" pitchFamily="2" charset="77"/>
            </a:endParaRPr>
          </a:p>
        </p:txBody>
      </p:sp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969459DF-DDE7-2C3B-322A-2B90DD00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2491"/>
            <a:ext cx="9144000" cy="490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59E1ED2-A9E9-404E-8F51-48C68EA8D860}"/>
              </a:ext>
            </a:extLst>
          </p:cNvPr>
          <p:cNvSpPr txBox="1">
            <a:spLocks/>
          </p:cNvSpPr>
          <p:nvPr/>
        </p:nvSpPr>
        <p:spPr>
          <a:xfrm>
            <a:off x="7102498" y="218587"/>
            <a:ext cx="2041502" cy="664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2B3990"/>
                </a:solidFill>
                <a:latin typeface="Tahoma"/>
                <a:ea typeface="+mn-ea"/>
                <a:cs typeface="Tahom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5AC304D-BF45-407E-9774-5468EF713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42" y="377826"/>
            <a:ext cx="6669056" cy="1087180"/>
          </a:xfrm>
        </p:spPr>
        <p:txBody>
          <a:bodyPr/>
          <a:lstStyle/>
          <a:p>
            <a:r>
              <a:rPr lang="en-US" sz="3200" b="1" dirty="0">
                <a:latin typeface="Montserrat" pitchFamily="2" charset="77"/>
              </a:rPr>
              <a:t>$</a:t>
            </a:r>
            <a:r>
              <a:rPr lang="en-US" sz="3200" b="1" dirty="0" err="1">
                <a:latin typeface="Montserrat" pitchFamily="2" charset="77"/>
              </a:rPr>
              <a:t>69b</a:t>
            </a:r>
            <a:r>
              <a:rPr lang="en-US" sz="3200" b="1" dirty="0">
                <a:latin typeface="Montserrat" pitchFamily="2" charset="77"/>
              </a:rPr>
              <a:t> net benefit by 2050</a:t>
            </a:r>
          </a:p>
          <a:p>
            <a:r>
              <a:rPr lang="en-US" sz="2000" i="1" dirty="0">
                <a:latin typeface="Montserrat" pitchFamily="2" charset="77"/>
              </a:rPr>
              <a:t>Compared to Step Change scenario from 2020 ISP</a:t>
            </a:r>
            <a:endParaRPr lang="en-US" sz="3200" i="1" dirty="0">
              <a:latin typeface="Montserrat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459DF-DDE7-2C3B-322A-2B90DD00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587260"/>
            <a:ext cx="9144000" cy="48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2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59E1ED2-A9E9-404E-8F51-48C68EA8D860}"/>
              </a:ext>
            </a:extLst>
          </p:cNvPr>
          <p:cNvSpPr txBox="1">
            <a:spLocks/>
          </p:cNvSpPr>
          <p:nvPr/>
        </p:nvSpPr>
        <p:spPr>
          <a:xfrm>
            <a:off x="7102498" y="218587"/>
            <a:ext cx="2041502" cy="664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2B3990"/>
                </a:solidFill>
                <a:latin typeface="Tahoma"/>
                <a:ea typeface="+mn-ea"/>
                <a:cs typeface="Tahom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5AC304D-BF45-407E-9774-5468EF713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41" y="377826"/>
            <a:ext cx="5915107" cy="1087180"/>
          </a:xfrm>
        </p:spPr>
        <p:txBody>
          <a:bodyPr/>
          <a:lstStyle/>
          <a:p>
            <a:r>
              <a:rPr lang="en-US" sz="3200" b="1" dirty="0">
                <a:latin typeface="Montserrat" pitchFamily="2" charset="77"/>
              </a:rPr>
              <a:t>What the future looks like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80A4D-8F01-4B66-B884-B001119CA714}"/>
              </a:ext>
            </a:extLst>
          </p:cNvPr>
          <p:cNvSpPr/>
          <p:nvPr/>
        </p:nvSpPr>
        <p:spPr>
          <a:xfrm>
            <a:off x="539552" y="1183731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AU" sz="2000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Optimal CER adoption rate is less than the current rate, but increases over time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Distribution and transmission capacity requirements reduced by 23%.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Significant curtailment of solar PV and wind occurs, but solar exports still valuable.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Spot prices increasingly negative when solar PV generation is high.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Orchestrated CER plays a major role in shifting load to minimize curtailment of solar exports.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Annual </a:t>
            </a:r>
            <a:r>
              <a:rPr lang="en-US" sz="2000" dirty="0" err="1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NEM</a:t>
            </a:r>
            <a:r>
              <a:rPr lang="en-US" sz="2000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 consumption declines from 2036 as coal exits, reducing solar curtailment.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2B3990"/>
                </a:solidFill>
                <a:latin typeface="Montserrat" pitchFamily="2" charset="77"/>
                <a:ea typeface="Adobe Heiti Std R" pitchFamily="34" charset="-128"/>
              </a:rPr>
              <a:t>Enabling VPPs for reliability and security supports timely exit of aged generation.</a:t>
            </a:r>
          </a:p>
        </p:txBody>
      </p:sp>
    </p:spTree>
    <p:extLst>
      <p:ext uri="{BB962C8B-B14F-4D97-AF65-F5344CB8AC3E}">
        <p14:creationId xmlns:p14="http://schemas.microsoft.com/office/powerpoint/2010/main" val="395167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mag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trate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8D883179969B499EF2E69E07C58E5A" ma:contentTypeVersion="15" ma:contentTypeDescription="Create a new document." ma:contentTypeScope="" ma:versionID="40680bdd940bf7d4a1de5b8bdf243aa7">
  <xsd:schema xmlns:xsd="http://www.w3.org/2001/XMLSchema" xmlns:xs="http://www.w3.org/2001/XMLSchema" xmlns:p="http://schemas.microsoft.com/office/2006/metadata/properties" xmlns:ns2="4ac75c44-2b88-4fd9-aade-df85ca967024" xmlns:ns3="55654394-6427-4a08-9313-0fd8544b94a2" targetNamespace="http://schemas.microsoft.com/office/2006/metadata/properties" ma:root="true" ma:fieldsID="4d988b7b77538652f7f2f92dd8d1f8aa" ns2:_="" ns3:_="">
    <xsd:import namespace="4ac75c44-2b88-4fd9-aade-df85ca967024"/>
    <xsd:import namespace="55654394-6427-4a08-9313-0fd8544b94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75c44-2b88-4fd9-aade-df85ca967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f907980-a00f-455f-9698-711dcda55c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54394-6427-4a08-9313-0fd8544b94a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4172a8-ef13-41a0-a30b-49abcc7f018b}" ma:internalName="TaxCatchAll" ma:showField="CatchAllData" ma:web="55654394-6427-4a08-9313-0fd8544b94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654394-6427-4a08-9313-0fd8544b94a2" xsi:nil="true"/>
    <lcf76f155ced4ddcb4097134ff3c332f xmlns="4ac75c44-2b88-4fd9-aade-df85ca96702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79CEC8-90E1-494A-923E-372267C98FA0}"/>
</file>

<file path=customXml/itemProps2.xml><?xml version="1.0" encoding="utf-8"?>
<ds:datastoreItem xmlns:ds="http://schemas.openxmlformats.org/officeDocument/2006/customXml" ds:itemID="{F7035112-B537-4A64-B38B-0447D28165D9}">
  <ds:schemaRefs>
    <ds:schemaRef ds:uri="http://purl.org/dc/dcmitype/"/>
    <ds:schemaRef ds:uri="http://purl.org/dc/elements/1.1/"/>
    <ds:schemaRef ds:uri="03ad0e82-a8fd-4466-bc58-ffd7f0e05151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7E794D3-36D7-473B-84C4-90C3564C1F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10096</TotalTime>
  <Words>846</Words>
  <Application>Microsoft Office PowerPoint</Application>
  <PresentationFormat>On-screen Show (4:3)</PresentationFormat>
  <Paragraphs>101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Georgia</vt:lpstr>
      <vt:lpstr>Montserrat</vt:lpstr>
      <vt:lpstr>Montserrat Light</vt:lpstr>
      <vt:lpstr>Montserrat SemiBold</vt:lpstr>
      <vt:lpstr>Tahoma</vt:lpstr>
      <vt:lpstr>Cover 2</vt:lpstr>
      <vt:lpstr>Image</vt:lpstr>
      <vt:lpstr>Image 2</vt:lpstr>
      <vt:lpstr>Grey</vt:lpstr>
      <vt:lpstr>Strategy</vt:lpstr>
      <vt:lpstr>End</vt:lpstr>
      <vt:lpstr>Enabling consumer energy resources in our electricity grids Findings and recommendations so far  from the CER Enablement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Renew’s vision is to create a world in which communities thrive in a way that does not cost the earth.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</dc:creator>
  <cp:lastModifiedBy>Dean Lombard</cp:lastModifiedBy>
  <cp:revision>516</cp:revision>
  <cp:lastPrinted>2018-10-03T22:59:36Z</cp:lastPrinted>
  <dcterms:created xsi:type="dcterms:W3CDTF">2018-08-16T00:57:19Z</dcterms:created>
  <dcterms:modified xsi:type="dcterms:W3CDTF">2022-06-07T07:18:49Z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1099800</vt:r8>
  </property>
  <property fmtid="{D5CDD505-2E9C-101B-9397-08002B2CF9AE}" pid="3" name="ContentTypeId">
    <vt:lpwstr>0x0101009D8D883179969B499EF2E69E07C58E5A</vt:lpwstr>
  </property>
</Properties>
</file>